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_rels/presentation.xml.rels" ContentType="application/vnd.openxmlformats-package.relationships+xml"/>
  <Override PartName="/ppt/media/image23.wmf" ContentType="image/x-wmf"/>
  <Override PartName="/ppt/media/image24.wmf" ContentType="image/x-wmf"/>
  <Override PartName="/ppt/media/image9.wmf" ContentType="image/x-wmf"/>
  <Override PartName="/ppt/media/image10.wmf" ContentType="image/x-wmf"/>
  <Override PartName="/ppt/media/image7.jpeg" ContentType="image/jpeg"/>
  <Override PartName="/ppt/media/image2.png" ContentType="image/png"/>
  <Override PartName="/ppt/media/image22.wmf" ContentType="image/x-wmf"/>
  <Override PartName="/ppt/media/image6.png" ContentType="image/png"/>
  <Override PartName="/ppt/media/image8.jpeg" ContentType="image/jpeg"/>
  <Override PartName="/ppt/media/image17.wmf" ContentType="image/x-wmf"/>
  <Override PartName="/ppt/media/image1.png" ContentType="image/png"/>
  <Override PartName="/ppt/media/image21.wmf" ContentType="image/x-wmf"/>
  <Override PartName="/ppt/media/image3.png" ContentType="image/png"/>
  <Override PartName="/ppt/media/image4.png" ContentType="image/png"/>
  <Override PartName="/ppt/media/image11.wmf" ContentType="image/x-wmf"/>
  <Override PartName="/ppt/media/image12.wmf" ContentType="image/x-wmf"/>
  <Override PartName="/ppt/media/image13.wmf" ContentType="image/x-wmf"/>
  <Override PartName="/ppt/media/image14.wmf" ContentType="image/x-wmf"/>
  <Override PartName="/ppt/media/image15.wmf" ContentType="image/x-wmf"/>
  <Override PartName="/ppt/media/image16.wmf" ContentType="image/x-wmf"/>
  <Override PartName="/ppt/media/image18.wmf" ContentType="image/x-wmf"/>
  <Override PartName="/ppt/media/image19.wmf" ContentType="image/x-wmf"/>
  <Override PartName="/ppt/media/image5.wmf" ContentType="image/x-wmf"/>
  <Override PartName="/ppt/media/image20.wmf" ContentType="image/x-wmf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82296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4010760"/>
            <a:ext cx="82296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401076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401076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82296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57200" y="1980720"/>
            <a:ext cx="82296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6" name="" descr=""/>
          <p:cNvPicPr/>
          <p:nvPr/>
        </p:nvPicPr>
        <p:blipFill>
          <a:blip r:embed="rId2"/>
          <a:stretch/>
        </p:blipFill>
        <p:spPr>
          <a:xfrm>
            <a:off x="2136600" y="1980360"/>
            <a:ext cx="4870440" cy="3886200"/>
          </a:xfrm>
          <a:prstGeom prst="rect">
            <a:avLst/>
          </a:prstGeom>
          <a:ln>
            <a:noFill/>
          </a:ln>
        </p:spPr>
      </p:pic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2136600" y="1980360"/>
            <a:ext cx="4870440" cy="38862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457200" y="1980720"/>
            <a:ext cx="8229600" cy="3886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3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82296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subTitle"/>
          </p:nvPr>
        </p:nvSpPr>
        <p:spPr>
          <a:xfrm>
            <a:off x="457200" y="457200"/>
            <a:ext cx="8229600" cy="63594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3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401076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457200" y="1980720"/>
            <a:ext cx="8229600" cy="3886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3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674240" y="401076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57200" y="4010760"/>
            <a:ext cx="82296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82296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4010760"/>
            <a:ext cx="82296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674240" y="401076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457200" y="401076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82296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1980720"/>
            <a:ext cx="82296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8" name="" descr=""/>
          <p:cNvPicPr/>
          <p:nvPr/>
        </p:nvPicPr>
        <p:blipFill>
          <a:blip r:embed="rId2"/>
          <a:stretch/>
        </p:blipFill>
        <p:spPr>
          <a:xfrm>
            <a:off x="2136600" y="1980360"/>
            <a:ext cx="4870440" cy="3886200"/>
          </a:xfrm>
          <a:prstGeom prst="rect">
            <a:avLst/>
          </a:prstGeom>
          <a:ln>
            <a:noFill/>
          </a:ln>
        </p:spPr>
      </p:pic>
      <p:pic>
        <p:nvPicPr>
          <p:cNvPr id="99" name="" descr=""/>
          <p:cNvPicPr/>
          <p:nvPr/>
        </p:nvPicPr>
        <p:blipFill>
          <a:blip r:embed="rId3"/>
          <a:stretch/>
        </p:blipFill>
        <p:spPr>
          <a:xfrm>
            <a:off x="2136600" y="1980360"/>
            <a:ext cx="4870440" cy="38862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82296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457200" y="457200"/>
            <a:ext cx="8229600" cy="63594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3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401076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388620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401076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980720"/>
            <a:ext cx="40158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4010760"/>
            <a:ext cx="8229600" cy="1853640"/>
          </a:xfrm>
          <a:prstGeom prst="rect">
            <a:avLst/>
          </a:prstGeom>
        </p:spPr>
        <p:txBody>
          <a:bodyPr lIns="90000" rIns="90000" tIns="46800" bIns="4680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 anchor="b"/>
          <a:p>
            <a:pPr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&lt;footer&gt;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rIns="90000" tIns="46800" bIns="46800" anchor="b"/>
          <a:p>
            <a:pPr/>
            <a:fld id="{27E824FC-7A1E-4CFD-A9C3-D17F5A934F45}" type="slidenum"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CustomShape 3"/>
          <p:cNvSpPr/>
          <p:nvPr/>
        </p:nvSpPr>
        <p:spPr>
          <a:xfrm>
            <a:off x="0" y="0"/>
            <a:ext cx="285840" cy="13795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cccce6"/>
              </a:gs>
            </a:gsLst>
            <a:lin ang="108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412920" y="348840"/>
            <a:ext cx="8731080" cy="710280"/>
          </a:xfrm>
          <a:prstGeom prst="rect">
            <a:avLst/>
          </a:prstGeom>
          <a:solidFill>
            <a:srgbClr val="00007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409680" y="348840"/>
            <a:ext cx="137880" cy="364680"/>
          </a:xfrm>
          <a:prstGeom prst="rect">
            <a:avLst/>
          </a:prstGeom>
          <a:solidFill>
            <a:srgbClr val="cccce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>
            <a:off x="547560" y="0"/>
            <a:ext cx="139680" cy="357480"/>
          </a:xfrm>
          <a:prstGeom prst="rect">
            <a:avLst/>
          </a:prstGeom>
          <a:solidFill>
            <a:srgbClr val="cccce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547560" y="348840"/>
            <a:ext cx="139680" cy="36468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>
            <a:off x="274680" y="710280"/>
            <a:ext cx="136440" cy="357480"/>
          </a:xfrm>
          <a:prstGeom prst="rect">
            <a:avLst/>
          </a:prstGeom>
          <a:solidFill>
            <a:srgbClr val="cccce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>
            <a:off x="131760" y="352800"/>
            <a:ext cx="141120" cy="357480"/>
          </a:xfrm>
          <a:prstGeom prst="rect">
            <a:avLst/>
          </a:prstGeom>
          <a:solidFill>
            <a:srgbClr val="00007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>
            <a:off x="409680" y="702000"/>
            <a:ext cx="137880" cy="35748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CustomShape 11"/>
          <p:cNvSpPr/>
          <p:nvPr/>
        </p:nvSpPr>
        <p:spPr>
          <a:xfrm>
            <a:off x="274680" y="1059480"/>
            <a:ext cx="136440" cy="35280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" name="PlaceHolder 1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lIns="90000" rIns="90000" tIns="46800" bIns="46800" anchor="ctr"/>
          <a:p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13"/>
          <p:cNvSpPr>
            <a:spLocks noGrp="1"/>
          </p:cNvSpPr>
          <p:nvPr>
            <p:ph type="body"/>
          </p:nvPr>
        </p:nvSpPr>
        <p:spPr>
          <a:xfrm>
            <a:off x="457200" y="1980720"/>
            <a:ext cx="8229600" cy="3886200"/>
          </a:xfrm>
          <a:prstGeom prst="rect">
            <a:avLst/>
          </a:prstGeom>
        </p:spPr>
        <p:txBody>
          <a:bodyPr lIns="90000" rIns="90000" tIns="46800" bIns="46800"/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2680" indent="-285480">
              <a:buClr>
                <a:srgbClr val="9999cc"/>
              </a:buClr>
              <a:buSzPct val="80000"/>
              <a:buFont typeface="Wingdings" charset="2"/>
              <a:buChar char="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8600">
              <a:buClr>
                <a:srgbClr val="00007d"/>
              </a:buClr>
              <a:buSzPct val="65000"/>
              <a:buFont typeface="Wingdings" charset="2"/>
              <a:buChar char="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600200" indent="-228600">
              <a:buClr>
                <a:srgbClr val="9999cc"/>
              </a:buClr>
              <a:buSzPct val="70000"/>
              <a:buFont typeface="Wingdings" charset="2"/>
              <a:buChar char="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057400" indent="-228600">
              <a:buClr>
                <a:srgbClr val="00007d"/>
              </a:buClr>
              <a:buFont typeface="Wingdings" charset="2"/>
              <a:buChar char="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057400" indent="-228600">
              <a:buClr>
                <a:srgbClr val="00007d"/>
              </a:buClr>
              <a:buFont typeface="Wingdings" charset="2"/>
              <a:buChar char="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2057400" indent="-228600">
              <a:buClr>
                <a:srgbClr val="00007d"/>
              </a:buClr>
              <a:buFont typeface="Wingdings" charset="2"/>
              <a:buChar char="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14"/>
          <p:cNvSpPr>
            <a:spLocks noGrp="1"/>
          </p:cNvSpPr>
          <p:nvPr>
            <p:ph type="dt"/>
          </p:nvPr>
        </p:nvSpPr>
        <p:spPr>
          <a:xfrm>
            <a:off x="456840" y="6244920"/>
            <a:ext cx="2133720" cy="476280"/>
          </a:xfrm>
          <a:prstGeom prst="rect">
            <a:avLst/>
          </a:prstGeom>
        </p:spPr>
        <p:txBody>
          <a:bodyPr lIns="90000" rIns="90000" tIns="46800" bIns="46800" anchor="b"/>
          <a:p>
            <a:pPr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0" y="0"/>
            <a:ext cx="3505320" cy="6858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cccce6"/>
              </a:gs>
            </a:gsLst>
            <a:lin ang="108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2"/>
          <p:cNvSpPr/>
          <p:nvPr/>
        </p:nvSpPr>
        <p:spPr>
          <a:xfrm>
            <a:off x="1716120" y="1690560"/>
            <a:ext cx="7427880" cy="2533680"/>
          </a:xfrm>
          <a:prstGeom prst="rect">
            <a:avLst/>
          </a:prstGeom>
          <a:solidFill>
            <a:srgbClr val="00007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3"/>
          <p:cNvSpPr/>
          <p:nvPr/>
        </p:nvSpPr>
        <p:spPr>
          <a:xfrm>
            <a:off x="573120" y="3583080"/>
            <a:ext cx="576360" cy="64116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4"/>
          <p:cNvSpPr/>
          <p:nvPr/>
        </p:nvSpPr>
        <p:spPr>
          <a:xfrm>
            <a:off x="1716120" y="1690560"/>
            <a:ext cx="574560" cy="642960"/>
          </a:xfrm>
          <a:prstGeom prst="rect">
            <a:avLst/>
          </a:prstGeom>
          <a:solidFill>
            <a:srgbClr val="cccce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5"/>
          <p:cNvSpPr/>
          <p:nvPr/>
        </p:nvSpPr>
        <p:spPr>
          <a:xfrm>
            <a:off x="2281320" y="1066680"/>
            <a:ext cx="585720" cy="635040"/>
          </a:xfrm>
          <a:prstGeom prst="rect">
            <a:avLst/>
          </a:prstGeom>
          <a:solidFill>
            <a:srgbClr val="cccce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6"/>
          <p:cNvSpPr/>
          <p:nvPr/>
        </p:nvSpPr>
        <p:spPr>
          <a:xfrm>
            <a:off x="1141560" y="3583080"/>
            <a:ext cx="583920" cy="641160"/>
          </a:xfrm>
          <a:prstGeom prst="rect">
            <a:avLst/>
          </a:prstGeom>
          <a:solidFill>
            <a:srgbClr val="00007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7"/>
          <p:cNvSpPr/>
          <p:nvPr/>
        </p:nvSpPr>
        <p:spPr>
          <a:xfrm>
            <a:off x="2281320" y="1690560"/>
            <a:ext cx="585720" cy="64296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CustomShape 8"/>
          <p:cNvSpPr/>
          <p:nvPr/>
        </p:nvSpPr>
        <p:spPr>
          <a:xfrm>
            <a:off x="1141560" y="2324160"/>
            <a:ext cx="583920" cy="633240"/>
          </a:xfrm>
          <a:prstGeom prst="rect">
            <a:avLst/>
          </a:prstGeom>
          <a:solidFill>
            <a:srgbClr val="cccce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CustomShape 9"/>
          <p:cNvSpPr/>
          <p:nvPr/>
        </p:nvSpPr>
        <p:spPr>
          <a:xfrm>
            <a:off x="0" y="2324160"/>
            <a:ext cx="582480" cy="633240"/>
          </a:xfrm>
          <a:prstGeom prst="rect">
            <a:avLst/>
          </a:prstGeom>
          <a:solidFill>
            <a:srgbClr val="00007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CustomShape 10"/>
          <p:cNvSpPr/>
          <p:nvPr/>
        </p:nvSpPr>
        <p:spPr>
          <a:xfrm>
            <a:off x="1716120" y="2324160"/>
            <a:ext cx="574560" cy="63324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11"/>
          <p:cNvSpPr/>
          <p:nvPr/>
        </p:nvSpPr>
        <p:spPr>
          <a:xfrm>
            <a:off x="573120" y="2948040"/>
            <a:ext cx="576360" cy="644400"/>
          </a:xfrm>
          <a:prstGeom prst="rect">
            <a:avLst/>
          </a:prstGeom>
          <a:solidFill>
            <a:srgbClr val="cccce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12"/>
          <p:cNvSpPr/>
          <p:nvPr/>
        </p:nvSpPr>
        <p:spPr>
          <a:xfrm>
            <a:off x="1141560" y="2948040"/>
            <a:ext cx="583920" cy="64440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PlaceHolder 13"/>
          <p:cNvSpPr>
            <a:spLocks noGrp="1"/>
          </p:cNvSpPr>
          <p:nvPr>
            <p:ph type="dt"/>
          </p:nvPr>
        </p:nvSpPr>
        <p:spPr>
          <a:xfrm>
            <a:off x="456840" y="6248520"/>
            <a:ext cx="2133720" cy="457200"/>
          </a:xfrm>
          <a:prstGeom prst="rect">
            <a:avLst/>
          </a:prstGeom>
        </p:spPr>
        <p:txBody>
          <a:bodyPr lIns="90000" rIns="90000" tIns="46800" bIns="46800" anchor="b"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1" name="PlaceHolder 1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 anchor="b"/>
          <a:p>
            <a:pPr marL="216000" indent="-216000" algn="ctr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2" name="PlaceHolder 15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B57585E4-2B98-4119-A379-AC9C7FDF28F3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&lt;number&gt;</a:t>
            </a:fld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3" name="PlaceHolder 16"/>
          <p:cNvSpPr>
            <a:spLocks noGrp="1"/>
          </p:cNvSpPr>
          <p:nvPr>
            <p:ph type="title"/>
          </p:nvPr>
        </p:nvSpPr>
        <p:spPr>
          <a:xfrm>
            <a:off x="2971800" y="1828800"/>
            <a:ext cx="6019920" cy="2209680"/>
          </a:xfrm>
          <a:prstGeom prst="rect">
            <a:avLst/>
          </a:prstGeom>
        </p:spPr>
        <p:txBody>
          <a:bodyPr lIns="90000" rIns="90000" tIns="46800" bIns="46800" anchor="ctr"/>
          <a:p>
            <a:r>
              <a:rPr b="0" lang="en-US" sz="5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5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17"/>
          <p:cNvSpPr>
            <a:spLocks noGrp="1"/>
          </p:cNvSpPr>
          <p:nvPr>
            <p:ph type="subTitle"/>
          </p:nvPr>
        </p:nvSpPr>
        <p:spPr>
          <a:xfrm>
            <a:off x="2971800" y="4266720"/>
            <a:ext cx="6019920" cy="1752840"/>
          </a:xfrm>
          <a:prstGeom prst="rect">
            <a:avLst/>
          </a:prstGeom>
        </p:spPr>
        <p:txBody>
          <a:bodyPr lIns="90000" rIns="90000" tIns="46800" bIns="46800"/>
          <a:p>
            <a:r>
              <a:rPr b="0" lang="en-US" sz="3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add Text</a:t>
            </a:r>
            <a:endParaRPr b="0" lang="en-US" sz="3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1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/>
            <a:r>
              <a:rPr b="0" lang="en-US" sz="3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57200" algn="ctr"/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914400" algn="ctr">
              <a:buClr>
                <a:srgbClr val="00007d"/>
              </a:buClr>
              <a:buSzPct val="65000"/>
              <a:buFont typeface="Wingdings" charset="2"/>
              <a:buChar char="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371600" algn="ctr">
              <a:buClr>
                <a:srgbClr val="9999cc"/>
              </a:buClr>
              <a:buSzPct val="70000"/>
              <a:buFont typeface="Wingdings" charset="2"/>
              <a:buChar char="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1828800" algn="ctr">
              <a:buClr>
                <a:srgbClr val="00007d"/>
              </a:buClr>
              <a:buFont typeface="Wingdings" charset="2"/>
              <a:buChar char="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1828800" algn="ctr">
              <a:buClr>
                <a:srgbClr val="00007d"/>
              </a:buClr>
              <a:buFont typeface="Wingdings" charset="2"/>
              <a:buChar char="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1828800" algn="ctr">
              <a:buClr>
                <a:srgbClr val="00007d"/>
              </a:buClr>
              <a:buFont typeface="Wingdings" charset="2"/>
              <a:buChar char="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slideLayout" Target="../slideLayouts/slideLayout1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wmf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wmf"/><Relationship Id="rId2" Type="http://schemas.openxmlformats.org/officeDocument/2006/relationships/image" Target="../media/image11.wmf"/><Relationship Id="rId3" Type="http://schemas.openxmlformats.org/officeDocument/2006/relationships/image" Target="../media/image12.wmf"/><Relationship Id="rId4" Type="http://schemas.openxmlformats.org/officeDocument/2006/relationships/image" Target="../media/image13.wmf"/><Relationship Id="rId5" Type="http://schemas.openxmlformats.org/officeDocument/2006/relationships/image" Target="../media/image14.wmf"/><Relationship Id="rId6" Type="http://schemas.openxmlformats.org/officeDocument/2006/relationships/slideLayout" Target="../slideLayouts/slideLayout1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wmf"/><Relationship Id="rId2" Type="http://schemas.openxmlformats.org/officeDocument/2006/relationships/image" Target="../media/image16.wmf"/><Relationship Id="rId3" Type="http://schemas.openxmlformats.org/officeDocument/2006/relationships/image" Target="../media/image17.wmf"/><Relationship Id="rId4" Type="http://schemas.openxmlformats.org/officeDocument/2006/relationships/image" Target="../media/image18.wmf"/><Relationship Id="rId5" Type="http://schemas.openxmlformats.org/officeDocument/2006/relationships/image" Target="../media/image19.wmf"/><Relationship Id="rId6" Type="http://schemas.openxmlformats.org/officeDocument/2006/relationships/slideLayout" Target="../slideLayouts/slideLayout1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wmf"/><Relationship Id="rId2" Type="http://schemas.openxmlformats.org/officeDocument/2006/relationships/image" Target="../media/image21.wmf"/><Relationship Id="rId3" Type="http://schemas.openxmlformats.org/officeDocument/2006/relationships/image" Target="../media/image22.wmf"/><Relationship Id="rId4" Type="http://schemas.openxmlformats.org/officeDocument/2006/relationships/image" Target="../media/image23.wmf"/><Relationship Id="rId5" Type="http://schemas.openxmlformats.org/officeDocument/2006/relationships/image" Target="../media/image24.wmf"/><Relationship Id="rId6" Type="http://schemas.openxmlformats.org/officeDocument/2006/relationships/slideLayout" Target="../slideLayouts/slideLayout1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2411280" y="1700280"/>
            <a:ext cx="5113440" cy="2449440"/>
          </a:xfrm>
          <a:custGeom>
            <a:avLst/>
            <a:gdLst/>
            <a:ahLst/>
            <a:rect l="0" t="0" r="r" b="b"/>
            <a:pathLst>
              <a:path w="13308" h="1">
                <a:moveTo>
                  <a:pt x="0" y="0"/>
                </a:moveTo>
                <a:lnTo>
                  <a:pt x="13307" y="0"/>
                </a:lnTo>
              </a:path>
              <a:path w="13307" h="1">
                <a:moveTo>
                  <a:pt x="0" y="0"/>
                </a:moveTo>
                <a:lnTo>
                  <a:pt x="13306" y="0"/>
                </a:lnTo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  <a:effectLst>
            <a:outerShdw dist="17819" dir="2700000">
              <a:srgbClr val="808080">
                <a:alpha val="8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Ctr="1"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400" spc="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ATTITUDE</a:t>
            </a:r>
            <a:endParaRPr b="0" i="1" lang="en-US" sz="2400" spc="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 Black"/>
              <a:ea typeface="Arial Black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400" spc="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IS</a:t>
            </a:r>
            <a:endParaRPr b="0" i="1" lang="en-US" sz="2400" spc="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 Black"/>
              <a:ea typeface="Arial Black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400" spc="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EVERY THING</a:t>
            </a:r>
            <a:endParaRPr b="0" i="1" lang="en-US" sz="2400" spc="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 Black"/>
              <a:ea typeface="Arial Black"/>
            </a:endParaRPr>
          </a:p>
        </p:txBody>
      </p:sp>
      <p:sp>
        <p:nvSpPr>
          <p:cNvPr id="101" name="CustomShape 2"/>
          <p:cNvSpPr/>
          <p:nvPr/>
        </p:nvSpPr>
        <p:spPr>
          <a:xfrm>
            <a:off x="7245360" y="1052640"/>
            <a:ext cx="1719360" cy="3717720"/>
          </a:xfrm>
          <a:custGeom>
            <a:avLst/>
            <a:gdLst/>
            <a:ahLst/>
            <a:rect l="0" t="0" r="r" b="b"/>
            <a:pathLst>
              <a:path w="2934" h="1">
                <a:moveTo>
                  <a:pt x="0" y="0"/>
                </a:moveTo>
                <a:lnTo>
                  <a:pt x="2933" y="0"/>
                </a:lnTo>
              </a:path>
              <a:path w="2933" h="1">
                <a:moveTo>
                  <a:pt x="0" y="0"/>
                </a:moveTo>
                <a:lnTo>
                  <a:pt x="2932" y="0"/>
                </a:lnTo>
              </a:path>
            </a:pathLst>
          </a:custGeom>
          <a:solidFill>
            <a:srgbClr val="ff0000"/>
          </a:solidFill>
          <a:ln w="19080">
            <a:solidFill>
              <a:srgbClr val="ff99cc"/>
            </a:solidFill>
            <a:miter/>
          </a:ln>
          <a:effectLst>
            <a:outerShdw dist="17819" dir="2700000">
              <a:srgbClr val="990000"/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Ctr="1"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ylus BT"/>
              </a:rPr>
              <a:t>!</a:t>
            </a:r>
            <a:endParaRPr b="0" lang="en-US" sz="2400" spc="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tylus BT"/>
              <a:ea typeface="Stylus BT"/>
            </a:endParaRPr>
          </a:p>
        </p:txBody>
      </p:sp>
      <p:pic>
        <p:nvPicPr>
          <p:cNvPr id="102" name="" descr=""/>
          <p:cNvPicPr/>
          <p:nvPr/>
        </p:nvPicPr>
        <p:blipFill>
          <a:blip r:embed="rId1"/>
          <a:stretch/>
        </p:blipFill>
        <p:spPr>
          <a:xfrm>
            <a:off x="3786120" y="4292640"/>
            <a:ext cx="1793880" cy="2336760"/>
          </a:xfrm>
          <a:prstGeom prst="rect">
            <a:avLst/>
          </a:prstGeom>
          <a:ln>
            <a:noFill/>
          </a:ln>
        </p:spPr>
      </p:pic>
    </p:spTree>
  </p:cSld>
  <p:transition spd="slow">
    <p:blinds dir="horz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684360" y="404640"/>
            <a:ext cx="8229600" cy="595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b="1" lang="en-US" sz="3600" spc="-1" strike="noStrike" u="sng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 DO</a:t>
            </a:r>
            <a:r>
              <a:rPr b="1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ATTITUDE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TextShape 2"/>
          <p:cNvSpPr txBox="1"/>
          <p:nvPr/>
        </p:nvSpPr>
        <p:spPr>
          <a:xfrm>
            <a:off x="457200" y="1981080"/>
            <a:ext cx="8229600" cy="4616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</a:t>
            </a:r>
            <a:r>
              <a:rPr b="1" lang="en-US" sz="2800" spc="-1" strike="noStrike" u="sng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 DO</a:t>
            </a: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everything, but not all at once.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</a:t>
            </a:r>
            <a:r>
              <a:rPr b="1" lang="en-US" sz="2800" spc="-1" strike="noStrike" u="sng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 DO</a:t>
            </a: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everything, if it’s important enough for you to do.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</a:t>
            </a:r>
            <a:r>
              <a:rPr b="1" lang="en-US" sz="2800" spc="-1" strike="noStrike" u="sng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 DO</a:t>
            </a: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everything, but you may not be the best at everything.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</a:t>
            </a:r>
            <a:r>
              <a:rPr b="1" lang="en-US" sz="2800" spc="-1" strike="noStrike" u="sng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 DO</a:t>
            </a: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everything, but there will be limitations.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</a:t>
            </a:r>
            <a:r>
              <a:rPr b="1" lang="en-US" sz="2800" spc="-1" strike="noStrike" u="sng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 DO</a:t>
            </a: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everything, but you’ll need help.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cover dir="u"/>
  </p:transition>
  <p:timing>
    <p:tnLst>
      <p:par>
        <p:cTn id="73" dur="indefinite" restart="never" nodeType="tmRoot">
          <p:childTnLst>
            <p:seq>
              <p:cTn id="74" dur="indefinite" nodeType="mainSeq"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44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107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173" end="2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227" end="2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663480" y="333360"/>
            <a:ext cx="8229600" cy="71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BEST QUOTES ON POSITIVE ATTITUDE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TextShape 2"/>
          <p:cNvSpPr txBox="1"/>
          <p:nvPr/>
        </p:nvSpPr>
        <p:spPr>
          <a:xfrm>
            <a:off x="457200" y="198072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2720" indent="-342720">
              <a:lnSpc>
                <a:spcPct val="90000"/>
              </a:lnSpc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positive thought is the seed of a positive result.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lnSpc>
                <a:spcPct val="90000"/>
              </a:lnSpc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 you don’t like something, change it.  If you can’t change it, change your attitude.  Don’t complain.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lnSpc>
                <a:spcPct val="90000"/>
              </a:lnSpc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most significant change in a person’s life is a change of attitude. Right attitudes produce right actions.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lnSpc>
                <a:spcPct val="90000"/>
              </a:lnSpc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 you really want to be happy, nobody can stop you except God.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cover dir="u"/>
  </p:transition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53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57" end="2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268" end="3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663480" y="333360"/>
            <a:ext cx="8229600" cy="71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BEST QUOTES ON POSITIVE ATTITUDE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TextShape 2"/>
          <p:cNvSpPr txBox="1"/>
          <p:nvPr/>
        </p:nvSpPr>
        <p:spPr>
          <a:xfrm>
            <a:off x="457200" y="198072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Whether a glass if half-full or half-empty, depends on the attitude of the person looking at it.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There is a better way for everything.  Find it.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positive attitude is not a destination.  It is a way of life.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difference between a successful person and others is not a lack of knowledge, but rather a lack of will.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6" dur="indefinite" restart="never" nodeType="tmRoot">
          <p:childTnLst>
            <p:seq>
              <p:cTn id="107" dur="indefinite" nodeType="mainSeq"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97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145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209" end="3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663480" y="333360"/>
            <a:ext cx="8229600" cy="71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BEST QUOTES ON POSITIVE ATTITUDE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457200" y="198072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positive thinker sees the invisible, feels the intangible, and achieves the impossible.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man with confidence in himself gains the confidence of others.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will only go as far as you think you can go.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biggest mistake of all is to avoid situations in which you might make a mistake.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1" dur="indefinite" restart="never" nodeType="tmRoot">
          <p:childTnLst>
            <p:seq>
              <p:cTn id="122" dur="indefinite" nodeType="mainSeq"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92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59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08" end="2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663480" y="333360"/>
            <a:ext cx="8229600" cy="71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BEST QUOTES ON POSITIVE ATTITUDE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457200" y="198072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positive attitude is like a magnet for positive results.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Our life is a reflection of our attitudes.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Positive attitudes create a chain reaction of positive thoughts.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Attitude, not aptitude, determines your altitude.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 man fails if he does his best.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6" dur="indefinite" restart="never" nodeType="tmRoot">
          <p:childTnLst>
            <p:seq>
              <p:cTn id="137" dur="indefinite" nodeType="mainSeq"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59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02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67" end="2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17" end="2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663480" y="333360"/>
            <a:ext cx="8229600" cy="71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BEST QUOTES ON POSITIVE ATTITUDE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TextShape 2"/>
          <p:cNvSpPr txBox="1"/>
          <p:nvPr/>
        </p:nvSpPr>
        <p:spPr>
          <a:xfrm>
            <a:off x="457200" y="198072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Sooner or later, those who win are those who think they can.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creative attitude is the fuel of progress and growth.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Either I will find a way, or I will make one.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 the change you want to see in this world.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Forgive others and you will be forgiven.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4" dur="indefinite" restart="never" nodeType="tmRoot">
          <p:childTnLst>
            <p:seq>
              <p:cTn id="155" dur="indefinite" nodeType="mainSeq"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61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00"/>
                            </p:stCondLst>
                            <p:childTnLst>
                              <p:par>
                                <p:cTn id="164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17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500"/>
                            </p:stCondLst>
                            <p:childTnLst>
                              <p:par>
                                <p:cTn id="167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63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00"/>
                            </p:stCondLst>
                            <p:childTnLst>
                              <p:par>
                                <p:cTn id="170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208" end="2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4000" y="333360"/>
            <a:ext cx="8002440" cy="71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ICEBERG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457200" y="1703160"/>
            <a:ext cx="7786800" cy="717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2720" indent="-342720"/>
            <a:r>
              <a:rPr b="1" lang="en-US" sz="2800" spc="-1" strike="noStrike">
                <a:solidFill>
                  <a:srgbClr val="00007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MUCH DO YOU SEE OF AN ICEBERG?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7667640" y="2354400"/>
            <a:ext cx="1219320" cy="1218960"/>
          </a:xfrm>
          <a:prstGeom prst="rect">
            <a:avLst/>
          </a:prstGeom>
          <a:ln>
            <a:noFill/>
          </a:ln>
        </p:spPr>
      </p:pic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1260360" y="2421000"/>
            <a:ext cx="6048360" cy="3979800"/>
          </a:xfrm>
          <a:prstGeom prst="rect">
            <a:avLst/>
          </a:prstGeom>
          <a:ln>
            <a:noFill/>
          </a:ln>
        </p:spPr>
      </p:pic>
    </p:spTree>
  </p:cSld>
  <p:transition spd="slow">
    <p:cover dir="u"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622440" y="1422360"/>
            <a:ext cx="3662280" cy="4959360"/>
          </a:xfrm>
          <a:prstGeom prst="rect">
            <a:avLst/>
          </a:prstGeom>
          <a:ln w="38160">
            <a:solidFill>
              <a:srgbClr val="000000"/>
            </a:solidFill>
            <a:miter/>
          </a:ln>
        </p:spPr>
      </p:pic>
      <p:pic>
        <p:nvPicPr>
          <p:cNvPr id="108" name="" descr=""/>
          <p:cNvPicPr/>
          <p:nvPr/>
        </p:nvPicPr>
        <p:blipFill>
          <a:blip r:embed="rId2"/>
          <a:stretch/>
        </p:blipFill>
        <p:spPr>
          <a:xfrm>
            <a:off x="7440480" y="2133720"/>
            <a:ext cx="1703520" cy="2511360"/>
          </a:xfrm>
          <a:prstGeom prst="rect">
            <a:avLst/>
          </a:prstGeom>
          <a:ln>
            <a:noFill/>
          </a:ln>
        </p:spPr>
      </p:pic>
      <p:sp>
        <p:nvSpPr>
          <p:cNvPr id="109" name="TextShape 1"/>
          <p:cNvSpPr txBox="1"/>
          <p:nvPr/>
        </p:nvSpPr>
        <p:spPr>
          <a:xfrm>
            <a:off x="684000" y="333360"/>
            <a:ext cx="8002440" cy="71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ICEBERG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4500720" y="1989000"/>
            <a:ext cx="2808000" cy="3080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ONLY 10 OF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ANY</a:t>
            </a: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ICEBERG IS VISIBLE. THE REMAINING 90% IS BELOW SEA LEVEL.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0" y="1052640"/>
            <a:ext cx="9144000" cy="194472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2"/>
          <p:cNvSpPr/>
          <p:nvPr/>
        </p:nvSpPr>
        <p:spPr>
          <a:xfrm>
            <a:off x="0" y="2997360"/>
            <a:ext cx="9144000" cy="386064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3"/>
          <p:cNvSpPr/>
          <p:nvPr/>
        </p:nvSpPr>
        <p:spPr>
          <a:xfrm>
            <a:off x="250920" y="1341360"/>
            <a:ext cx="8555040" cy="5294520"/>
          </a:xfrm>
          <a:custGeom>
            <a:avLst/>
            <a:gdLst/>
            <a:ahLst/>
            <a:rect l="l" t="t" r="r" b="b"/>
            <a:pathLst>
              <a:path w="5026" h="3335">
                <a:moveTo>
                  <a:pt x="2461" y="48"/>
                </a:moveTo>
                <a:cubicBezTo>
                  <a:pt x="2327" y="0"/>
                  <a:pt x="2215" y="53"/>
                  <a:pt x="2092" y="83"/>
                </a:cubicBezTo>
                <a:cubicBezTo>
                  <a:pt x="2065" y="97"/>
                  <a:pt x="2037" y="115"/>
                  <a:pt x="2010" y="128"/>
                </a:cubicBezTo>
                <a:cubicBezTo>
                  <a:pt x="1985" y="140"/>
                  <a:pt x="1953" y="139"/>
                  <a:pt x="1928" y="154"/>
                </a:cubicBezTo>
                <a:cubicBezTo>
                  <a:pt x="1889" y="178"/>
                  <a:pt x="1843" y="207"/>
                  <a:pt x="1805" y="234"/>
                </a:cubicBezTo>
                <a:cubicBezTo>
                  <a:pt x="1762" y="265"/>
                  <a:pt x="1786" y="246"/>
                  <a:pt x="1731" y="305"/>
                </a:cubicBezTo>
                <a:cubicBezTo>
                  <a:pt x="1723" y="314"/>
                  <a:pt x="1706" y="332"/>
                  <a:pt x="1706" y="332"/>
                </a:cubicBezTo>
                <a:cubicBezTo>
                  <a:pt x="1690" y="370"/>
                  <a:pt x="1673" y="388"/>
                  <a:pt x="1649" y="420"/>
                </a:cubicBezTo>
                <a:cubicBezTo>
                  <a:pt x="1629" y="447"/>
                  <a:pt x="1620" y="480"/>
                  <a:pt x="1600" y="509"/>
                </a:cubicBezTo>
                <a:cubicBezTo>
                  <a:pt x="1597" y="521"/>
                  <a:pt x="1596" y="533"/>
                  <a:pt x="1592" y="544"/>
                </a:cubicBezTo>
                <a:cubicBezTo>
                  <a:pt x="1588" y="554"/>
                  <a:pt x="1579" y="561"/>
                  <a:pt x="1576" y="571"/>
                </a:cubicBezTo>
                <a:cubicBezTo>
                  <a:pt x="1571" y="588"/>
                  <a:pt x="1571" y="607"/>
                  <a:pt x="1568" y="624"/>
                </a:cubicBezTo>
                <a:cubicBezTo>
                  <a:pt x="1558" y="669"/>
                  <a:pt x="1538" y="712"/>
                  <a:pt x="1526" y="757"/>
                </a:cubicBezTo>
                <a:cubicBezTo>
                  <a:pt x="1499" y="855"/>
                  <a:pt x="1471" y="930"/>
                  <a:pt x="1404" y="1005"/>
                </a:cubicBezTo>
                <a:cubicBezTo>
                  <a:pt x="1394" y="1049"/>
                  <a:pt x="1380" y="1060"/>
                  <a:pt x="1346" y="1085"/>
                </a:cubicBezTo>
                <a:cubicBezTo>
                  <a:pt x="1327" y="1115"/>
                  <a:pt x="1309" y="1135"/>
                  <a:pt x="1281" y="1156"/>
                </a:cubicBezTo>
                <a:cubicBezTo>
                  <a:pt x="1275" y="1168"/>
                  <a:pt x="1269" y="1179"/>
                  <a:pt x="1264" y="1191"/>
                </a:cubicBezTo>
                <a:cubicBezTo>
                  <a:pt x="1258" y="1208"/>
                  <a:pt x="1264" y="1238"/>
                  <a:pt x="1248" y="1244"/>
                </a:cubicBezTo>
                <a:cubicBezTo>
                  <a:pt x="1231" y="1250"/>
                  <a:pt x="1199" y="1262"/>
                  <a:pt x="1199" y="1262"/>
                </a:cubicBezTo>
                <a:cubicBezTo>
                  <a:pt x="1196" y="1261"/>
                  <a:pt x="1212" y="1332"/>
                  <a:pt x="1198" y="1327"/>
                </a:cubicBezTo>
                <a:cubicBezTo>
                  <a:pt x="1189" y="1324"/>
                  <a:pt x="1216" y="1355"/>
                  <a:pt x="1216" y="1355"/>
                </a:cubicBezTo>
                <a:cubicBezTo>
                  <a:pt x="1245" y="1412"/>
                  <a:pt x="1249" y="1337"/>
                  <a:pt x="1235" y="1383"/>
                </a:cubicBezTo>
                <a:cubicBezTo>
                  <a:pt x="1233" y="1392"/>
                  <a:pt x="1219" y="1374"/>
                  <a:pt x="1216" y="1383"/>
                </a:cubicBezTo>
                <a:cubicBezTo>
                  <a:pt x="1213" y="1392"/>
                  <a:pt x="1254" y="1393"/>
                  <a:pt x="1254" y="1393"/>
                </a:cubicBezTo>
                <a:cubicBezTo>
                  <a:pt x="1256" y="1401"/>
                  <a:pt x="1258" y="1423"/>
                  <a:pt x="1264" y="1450"/>
                </a:cubicBezTo>
                <a:cubicBezTo>
                  <a:pt x="1270" y="1477"/>
                  <a:pt x="1297" y="1526"/>
                  <a:pt x="1292" y="1553"/>
                </a:cubicBezTo>
                <a:cubicBezTo>
                  <a:pt x="1281" y="1570"/>
                  <a:pt x="1235" y="1610"/>
                  <a:pt x="1235" y="1610"/>
                </a:cubicBezTo>
                <a:cubicBezTo>
                  <a:pt x="1214" y="1644"/>
                  <a:pt x="1190" y="1660"/>
                  <a:pt x="1160" y="1686"/>
                </a:cubicBezTo>
                <a:cubicBezTo>
                  <a:pt x="1149" y="1695"/>
                  <a:pt x="973" y="1705"/>
                  <a:pt x="971" y="1705"/>
                </a:cubicBezTo>
                <a:cubicBezTo>
                  <a:pt x="915" y="1767"/>
                  <a:pt x="793" y="1767"/>
                  <a:pt x="723" y="1803"/>
                </a:cubicBezTo>
                <a:cubicBezTo>
                  <a:pt x="699" y="1816"/>
                  <a:pt x="638" y="1818"/>
                  <a:pt x="625" y="1820"/>
                </a:cubicBezTo>
                <a:cubicBezTo>
                  <a:pt x="552" y="1840"/>
                  <a:pt x="470" y="1815"/>
                  <a:pt x="396" y="1803"/>
                </a:cubicBezTo>
                <a:cubicBezTo>
                  <a:pt x="365" y="1809"/>
                  <a:pt x="351" y="1811"/>
                  <a:pt x="322" y="1820"/>
                </a:cubicBezTo>
                <a:cubicBezTo>
                  <a:pt x="305" y="1825"/>
                  <a:pt x="273" y="1838"/>
                  <a:pt x="273" y="1838"/>
                </a:cubicBezTo>
                <a:cubicBezTo>
                  <a:pt x="203" y="1834"/>
                  <a:pt x="84" y="1801"/>
                  <a:pt x="27" y="1865"/>
                </a:cubicBezTo>
                <a:cubicBezTo>
                  <a:pt x="0" y="1950"/>
                  <a:pt x="43" y="2044"/>
                  <a:pt x="10" y="2148"/>
                </a:cubicBezTo>
                <a:cubicBezTo>
                  <a:pt x="17" y="2210"/>
                  <a:pt x="14" y="2234"/>
                  <a:pt x="43" y="2281"/>
                </a:cubicBezTo>
                <a:cubicBezTo>
                  <a:pt x="46" y="2290"/>
                  <a:pt x="50" y="2299"/>
                  <a:pt x="51" y="2308"/>
                </a:cubicBezTo>
                <a:cubicBezTo>
                  <a:pt x="55" y="2334"/>
                  <a:pt x="53" y="2361"/>
                  <a:pt x="59" y="2387"/>
                </a:cubicBezTo>
                <a:cubicBezTo>
                  <a:pt x="74" y="2450"/>
                  <a:pt x="234" y="2440"/>
                  <a:pt x="240" y="2441"/>
                </a:cubicBezTo>
                <a:cubicBezTo>
                  <a:pt x="237" y="2459"/>
                  <a:pt x="234" y="2507"/>
                  <a:pt x="223" y="2529"/>
                </a:cubicBezTo>
                <a:cubicBezTo>
                  <a:pt x="214" y="2547"/>
                  <a:pt x="191" y="2582"/>
                  <a:pt x="191" y="2582"/>
                </a:cubicBezTo>
                <a:cubicBezTo>
                  <a:pt x="171" y="2646"/>
                  <a:pt x="153" y="2703"/>
                  <a:pt x="108" y="2751"/>
                </a:cubicBezTo>
                <a:cubicBezTo>
                  <a:pt x="124" y="2852"/>
                  <a:pt x="101" y="2766"/>
                  <a:pt x="142" y="2831"/>
                </a:cubicBezTo>
                <a:cubicBezTo>
                  <a:pt x="184" y="2899"/>
                  <a:pt x="143" y="2981"/>
                  <a:pt x="240" y="3017"/>
                </a:cubicBezTo>
                <a:cubicBezTo>
                  <a:pt x="259" y="3032"/>
                  <a:pt x="292" y="3059"/>
                  <a:pt x="314" y="3070"/>
                </a:cubicBezTo>
                <a:cubicBezTo>
                  <a:pt x="367" y="3096"/>
                  <a:pt x="430" y="3103"/>
                  <a:pt x="486" y="3123"/>
                </a:cubicBezTo>
                <a:cubicBezTo>
                  <a:pt x="581" y="3117"/>
                  <a:pt x="610" y="3132"/>
                  <a:pt x="674" y="3088"/>
                </a:cubicBezTo>
                <a:cubicBezTo>
                  <a:pt x="731" y="3107"/>
                  <a:pt x="748" y="3155"/>
                  <a:pt x="789" y="3194"/>
                </a:cubicBezTo>
                <a:cubicBezTo>
                  <a:pt x="798" y="3203"/>
                  <a:pt x="811" y="3204"/>
                  <a:pt x="821" y="3212"/>
                </a:cubicBezTo>
                <a:cubicBezTo>
                  <a:pt x="831" y="3219"/>
                  <a:pt x="838" y="3229"/>
                  <a:pt x="846" y="3238"/>
                </a:cubicBezTo>
                <a:cubicBezTo>
                  <a:pt x="958" y="3235"/>
                  <a:pt x="1070" y="3237"/>
                  <a:pt x="1182" y="3229"/>
                </a:cubicBezTo>
                <a:cubicBezTo>
                  <a:pt x="1201" y="3228"/>
                  <a:pt x="1225" y="3203"/>
                  <a:pt x="1239" y="3194"/>
                </a:cubicBezTo>
                <a:cubicBezTo>
                  <a:pt x="1292" y="3161"/>
                  <a:pt x="1347" y="3144"/>
                  <a:pt x="1404" y="3123"/>
                </a:cubicBezTo>
                <a:cubicBezTo>
                  <a:pt x="1427" y="3149"/>
                  <a:pt x="1455" y="3170"/>
                  <a:pt x="1485" y="3185"/>
                </a:cubicBezTo>
                <a:cubicBezTo>
                  <a:pt x="1501" y="3193"/>
                  <a:pt x="1534" y="3203"/>
                  <a:pt x="1534" y="3203"/>
                </a:cubicBezTo>
                <a:cubicBezTo>
                  <a:pt x="1661" y="3335"/>
                  <a:pt x="2024" y="3272"/>
                  <a:pt x="2100" y="3274"/>
                </a:cubicBezTo>
                <a:cubicBezTo>
                  <a:pt x="2146" y="3289"/>
                  <a:pt x="2184" y="3294"/>
                  <a:pt x="2232" y="3300"/>
                </a:cubicBezTo>
                <a:cubicBezTo>
                  <a:pt x="2279" y="3290"/>
                  <a:pt x="2310" y="3263"/>
                  <a:pt x="2354" y="3247"/>
                </a:cubicBezTo>
                <a:cubicBezTo>
                  <a:pt x="2401" y="3208"/>
                  <a:pt x="2451" y="3174"/>
                  <a:pt x="2502" y="3141"/>
                </a:cubicBezTo>
                <a:cubicBezTo>
                  <a:pt x="2523" y="3107"/>
                  <a:pt x="2527" y="3065"/>
                  <a:pt x="2551" y="3034"/>
                </a:cubicBezTo>
                <a:cubicBezTo>
                  <a:pt x="2558" y="3024"/>
                  <a:pt x="2566" y="3014"/>
                  <a:pt x="2576" y="3008"/>
                </a:cubicBezTo>
                <a:cubicBezTo>
                  <a:pt x="2591" y="2999"/>
                  <a:pt x="2625" y="2990"/>
                  <a:pt x="2625" y="2990"/>
                </a:cubicBezTo>
                <a:cubicBezTo>
                  <a:pt x="2644" y="2996"/>
                  <a:pt x="2666" y="2997"/>
                  <a:pt x="2682" y="3008"/>
                </a:cubicBezTo>
                <a:cubicBezTo>
                  <a:pt x="2694" y="3016"/>
                  <a:pt x="2697" y="3033"/>
                  <a:pt x="2707" y="3043"/>
                </a:cubicBezTo>
                <a:cubicBezTo>
                  <a:pt x="2741" y="3076"/>
                  <a:pt x="2798" y="3130"/>
                  <a:pt x="2838" y="3158"/>
                </a:cubicBezTo>
                <a:cubicBezTo>
                  <a:pt x="2878" y="3217"/>
                  <a:pt x="2929" y="3233"/>
                  <a:pt x="2994" y="3247"/>
                </a:cubicBezTo>
                <a:cubicBezTo>
                  <a:pt x="3078" y="3244"/>
                  <a:pt x="3164" y="3252"/>
                  <a:pt x="3247" y="3238"/>
                </a:cubicBezTo>
                <a:cubicBezTo>
                  <a:pt x="3259" y="3236"/>
                  <a:pt x="3257" y="3214"/>
                  <a:pt x="3264" y="3203"/>
                </a:cubicBezTo>
                <a:cubicBezTo>
                  <a:pt x="3276" y="3184"/>
                  <a:pt x="3290" y="3166"/>
                  <a:pt x="3305" y="3150"/>
                </a:cubicBezTo>
                <a:cubicBezTo>
                  <a:pt x="3328" y="3125"/>
                  <a:pt x="3395" y="3114"/>
                  <a:pt x="3395" y="3114"/>
                </a:cubicBezTo>
                <a:cubicBezTo>
                  <a:pt x="3412" y="3117"/>
                  <a:pt x="3430" y="3115"/>
                  <a:pt x="3444" y="3123"/>
                </a:cubicBezTo>
                <a:cubicBezTo>
                  <a:pt x="3466" y="3134"/>
                  <a:pt x="3468" y="3168"/>
                  <a:pt x="3485" y="3185"/>
                </a:cubicBezTo>
                <a:cubicBezTo>
                  <a:pt x="3523" y="3220"/>
                  <a:pt x="3528" y="3218"/>
                  <a:pt x="3567" y="3229"/>
                </a:cubicBezTo>
                <a:cubicBezTo>
                  <a:pt x="3568" y="3229"/>
                  <a:pt x="3689" y="3215"/>
                  <a:pt x="3699" y="3212"/>
                </a:cubicBezTo>
                <a:cubicBezTo>
                  <a:pt x="3874" y="3165"/>
                  <a:pt x="3686" y="3199"/>
                  <a:pt x="3830" y="3176"/>
                </a:cubicBezTo>
                <a:cubicBezTo>
                  <a:pt x="3875" y="3159"/>
                  <a:pt x="3872" y="3183"/>
                  <a:pt x="3911" y="3203"/>
                </a:cubicBezTo>
                <a:cubicBezTo>
                  <a:pt x="3922" y="3208"/>
                  <a:pt x="3996" y="3219"/>
                  <a:pt x="4002" y="3220"/>
                </a:cubicBezTo>
                <a:cubicBezTo>
                  <a:pt x="4125" y="3212"/>
                  <a:pt x="4240" y="3186"/>
                  <a:pt x="4363" y="3176"/>
                </a:cubicBezTo>
                <a:cubicBezTo>
                  <a:pt x="4401" y="3113"/>
                  <a:pt x="4452" y="3086"/>
                  <a:pt x="4510" y="3052"/>
                </a:cubicBezTo>
                <a:cubicBezTo>
                  <a:pt x="4527" y="3042"/>
                  <a:pt x="4558" y="3010"/>
                  <a:pt x="4584" y="3008"/>
                </a:cubicBezTo>
                <a:cubicBezTo>
                  <a:pt x="4652" y="3003"/>
                  <a:pt x="4720" y="3002"/>
                  <a:pt x="4788" y="2999"/>
                </a:cubicBezTo>
                <a:cubicBezTo>
                  <a:pt x="4835" y="2986"/>
                  <a:pt x="4857" y="2956"/>
                  <a:pt x="4896" y="2928"/>
                </a:cubicBezTo>
                <a:cubicBezTo>
                  <a:pt x="4913" y="2846"/>
                  <a:pt x="4963" y="2740"/>
                  <a:pt x="5026" y="2689"/>
                </a:cubicBezTo>
                <a:cubicBezTo>
                  <a:pt x="5009" y="2651"/>
                  <a:pt x="5001" y="2632"/>
                  <a:pt x="4969" y="2609"/>
                </a:cubicBezTo>
                <a:cubicBezTo>
                  <a:pt x="4944" y="2566"/>
                  <a:pt x="4941" y="2514"/>
                  <a:pt x="4920" y="2467"/>
                </a:cubicBezTo>
                <a:cubicBezTo>
                  <a:pt x="4915" y="2353"/>
                  <a:pt x="4920" y="2261"/>
                  <a:pt x="4887" y="2157"/>
                </a:cubicBezTo>
                <a:cubicBezTo>
                  <a:pt x="4882" y="2025"/>
                  <a:pt x="4907" y="1986"/>
                  <a:pt x="4838" y="1909"/>
                </a:cubicBezTo>
                <a:cubicBezTo>
                  <a:pt x="4825" y="1868"/>
                  <a:pt x="4808" y="1840"/>
                  <a:pt x="4788" y="1803"/>
                </a:cubicBezTo>
                <a:cubicBezTo>
                  <a:pt x="4776" y="1780"/>
                  <a:pt x="4756" y="1732"/>
                  <a:pt x="4756" y="1732"/>
                </a:cubicBezTo>
                <a:cubicBezTo>
                  <a:pt x="4741" y="1667"/>
                  <a:pt x="4695" y="1548"/>
                  <a:pt x="4641" y="1510"/>
                </a:cubicBezTo>
                <a:cubicBezTo>
                  <a:pt x="4604" y="1484"/>
                  <a:pt x="4564" y="1463"/>
                  <a:pt x="4527" y="1439"/>
                </a:cubicBezTo>
                <a:cubicBezTo>
                  <a:pt x="4492" y="1418"/>
                  <a:pt x="4420" y="1370"/>
                  <a:pt x="4379" y="1360"/>
                </a:cubicBezTo>
                <a:cubicBezTo>
                  <a:pt x="4299" y="1289"/>
                  <a:pt x="4250" y="1317"/>
                  <a:pt x="4149" y="1333"/>
                </a:cubicBezTo>
                <a:cubicBezTo>
                  <a:pt x="4131" y="1331"/>
                  <a:pt x="4057" y="1329"/>
                  <a:pt x="4026" y="1315"/>
                </a:cubicBezTo>
                <a:cubicBezTo>
                  <a:pt x="4004" y="1305"/>
                  <a:pt x="3960" y="1280"/>
                  <a:pt x="3960" y="1280"/>
                </a:cubicBezTo>
                <a:cubicBezTo>
                  <a:pt x="3933" y="1233"/>
                  <a:pt x="3906" y="1224"/>
                  <a:pt x="3862" y="1200"/>
                </a:cubicBezTo>
                <a:cubicBezTo>
                  <a:pt x="3736" y="1204"/>
                  <a:pt x="3405" y="1239"/>
                  <a:pt x="3272" y="1191"/>
                </a:cubicBezTo>
                <a:cubicBezTo>
                  <a:pt x="3255" y="1137"/>
                  <a:pt x="3226" y="1077"/>
                  <a:pt x="3174" y="1058"/>
                </a:cubicBezTo>
                <a:cubicBezTo>
                  <a:pt x="3128" y="1019"/>
                  <a:pt x="3103" y="1021"/>
                  <a:pt x="3084" y="961"/>
                </a:cubicBezTo>
                <a:cubicBezTo>
                  <a:pt x="3081" y="935"/>
                  <a:pt x="3080" y="891"/>
                  <a:pt x="3067" y="863"/>
                </a:cubicBezTo>
                <a:cubicBezTo>
                  <a:pt x="3043" y="809"/>
                  <a:pt x="2956" y="753"/>
                  <a:pt x="2903" y="739"/>
                </a:cubicBezTo>
                <a:cubicBezTo>
                  <a:pt x="2887" y="727"/>
                  <a:pt x="2871" y="716"/>
                  <a:pt x="2854" y="704"/>
                </a:cubicBezTo>
                <a:cubicBezTo>
                  <a:pt x="2846" y="698"/>
                  <a:pt x="2829" y="686"/>
                  <a:pt x="2829" y="686"/>
                </a:cubicBezTo>
                <a:cubicBezTo>
                  <a:pt x="2824" y="677"/>
                  <a:pt x="2817" y="669"/>
                  <a:pt x="2814" y="659"/>
                </a:cubicBezTo>
                <a:cubicBezTo>
                  <a:pt x="2807" y="642"/>
                  <a:pt x="2797" y="606"/>
                  <a:pt x="2797" y="606"/>
                </a:cubicBezTo>
                <a:cubicBezTo>
                  <a:pt x="2793" y="536"/>
                  <a:pt x="2790" y="313"/>
                  <a:pt x="2748" y="234"/>
                </a:cubicBezTo>
                <a:cubicBezTo>
                  <a:pt x="2742" y="223"/>
                  <a:pt x="2730" y="218"/>
                  <a:pt x="2723" y="208"/>
                </a:cubicBezTo>
                <a:cubicBezTo>
                  <a:pt x="2701" y="179"/>
                  <a:pt x="2709" y="153"/>
                  <a:pt x="2674" y="137"/>
                </a:cubicBezTo>
                <a:cubicBezTo>
                  <a:pt x="2658" y="130"/>
                  <a:pt x="2642" y="125"/>
                  <a:pt x="2625" y="119"/>
                </a:cubicBezTo>
                <a:cubicBezTo>
                  <a:pt x="2617" y="116"/>
                  <a:pt x="2600" y="110"/>
                  <a:pt x="2600" y="110"/>
                </a:cubicBezTo>
                <a:cubicBezTo>
                  <a:pt x="2569" y="116"/>
                  <a:pt x="2478" y="149"/>
                  <a:pt x="2453" y="119"/>
                </a:cubicBezTo>
                <a:cubicBezTo>
                  <a:pt x="2438" y="101"/>
                  <a:pt x="2458" y="72"/>
                  <a:pt x="2461" y="48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4" name="TextShape 4"/>
          <p:cNvSpPr txBox="1"/>
          <p:nvPr/>
        </p:nvSpPr>
        <p:spPr>
          <a:xfrm>
            <a:off x="684360" y="404640"/>
            <a:ext cx="8229600" cy="64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ICEBERG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8244000" y="3500280"/>
            <a:ext cx="347400" cy="174960"/>
          </a:xfrm>
          <a:prstGeom prst="rect">
            <a:avLst/>
          </a:prstGeom>
          <a:ln>
            <a:noFill/>
          </a:ln>
        </p:spPr>
      </p:pic>
      <p:pic>
        <p:nvPicPr>
          <p:cNvPr id="116" name="" descr=""/>
          <p:cNvPicPr/>
          <p:nvPr/>
        </p:nvPicPr>
        <p:blipFill>
          <a:blip r:embed="rId2"/>
          <a:stretch/>
        </p:blipFill>
        <p:spPr>
          <a:xfrm>
            <a:off x="179280" y="6308640"/>
            <a:ext cx="647640" cy="365040"/>
          </a:xfrm>
          <a:prstGeom prst="rect">
            <a:avLst/>
          </a:prstGeom>
          <a:ln>
            <a:noFill/>
          </a:ln>
        </p:spPr>
      </p:pic>
      <p:sp>
        <p:nvSpPr>
          <p:cNvPr id="117" name="CustomShape 5"/>
          <p:cNvSpPr/>
          <p:nvPr/>
        </p:nvSpPr>
        <p:spPr>
          <a:xfrm>
            <a:off x="7885080" y="2708280"/>
            <a:ext cx="1224000" cy="30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b="1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SEA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6"/>
          <p:cNvSpPr/>
          <p:nvPr/>
        </p:nvSpPr>
        <p:spPr>
          <a:xfrm>
            <a:off x="2843280" y="1957320"/>
            <a:ext cx="2449440" cy="825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1" lang="en-US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10 %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7"/>
          <p:cNvSpPr/>
          <p:nvPr/>
        </p:nvSpPr>
        <p:spPr>
          <a:xfrm>
            <a:off x="3564000" y="4365720"/>
            <a:ext cx="3960720" cy="825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b="1" lang="en-US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90 %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8"/>
          <p:cNvSpPr/>
          <p:nvPr/>
        </p:nvSpPr>
        <p:spPr>
          <a:xfrm>
            <a:off x="-34920" y="2346480"/>
            <a:ext cx="2519280" cy="648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VISIBLE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ABOVE SEA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9"/>
          <p:cNvSpPr/>
          <p:nvPr/>
        </p:nvSpPr>
        <p:spPr>
          <a:xfrm>
            <a:off x="36360" y="3427560"/>
            <a:ext cx="2374920" cy="642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INVISIBLE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BELOW SEA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2" name="" descr=""/>
          <p:cNvPicPr/>
          <p:nvPr/>
        </p:nvPicPr>
        <p:blipFill>
          <a:blip r:embed="rId3"/>
          <a:stretch/>
        </p:blipFill>
        <p:spPr>
          <a:xfrm>
            <a:off x="8532720" y="3645000"/>
            <a:ext cx="347760" cy="174600"/>
          </a:xfrm>
          <a:prstGeom prst="rect">
            <a:avLst/>
          </a:prstGeom>
          <a:ln>
            <a:noFill/>
          </a:ln>
        </p:spPr>
      </p:pic>
      <p:pic>
        <p:nvPicPr>
          <p:cNvPr id="123" name="" descr=""/>
          <p:cNvPicPr/>
          <p:nvPr/>
        </p:nvPicPr>
        <p:blipFill>
          <a:blip r:embed="rId4"/>
          <a:stretch/>
        </p:blipFill>
        <p:spPr>
          <a:xfrm>
            <a:off x="8459640" y="3933720"/>
            <a:ext cx="347760" cy="174600"/>
          </a:xfrm>
          <a:prstGeom prst="rect">
            <a:avLst/>
          </a:prstGeom>
          <a:ln>
            <a:noFill/>
          </a:ln>
        </p:spPr>
      </p:pic>
      <p:pic>
        <p:nvPicPr>
          <p:cNvPr id="124" name="" descr=""/>
          <p:cNvPicPr/>
          <p:nvPr/>
        </p:nvPicPr>
        <p:blipFill>
          <a:blip r:embed="rId5"/>
          <a:stretch/>
        </p:blipFill>
        <p:spPr>
          <a:xfrm>
            <a:off x="755640" y="1484280"/>
            <a:ext cx="768240" cy="482760"/>
          </a:xfrm>
          <a:prstGeom prst="rect">
            <a:avLst/>
          </a:prstGeom>
          <a:ln>
            <a:noFill/>
          </a:ln>
        </p:spPr>
      </p:pic>
      <p:sp>
        <p:nvSpPr>
          <p:cNvPr id="125" name="Line 10"/>
          <p:cNvSpPr/>
          <p:nvPr/>
        </p:nvSpPr>
        <p:spPr>
          <a:xfrm>
            <a:off x="0" y="2997360"/>
            <a:ext cx="914400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198072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Iceberg phenomena is also applicable on human beings …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684000" y="333360"/>
            <a:ext cx="8002440" cy="71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ICEBERG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0" y="1052640"/>
            <a:ext cx="9144000" cy="194472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2"/>
          <p:cNvSpPr/>
          <p:nvPr/>
        </p:nvSpPr>
        <p:spPr>
          <a:xfrm>
            <a:off x="0" y="2997360"/>
            <a:ext cx="9144000" cy="386064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CustomShape 3"/>
          <p:cNvSpPr/>
          <p:nvPr/>
        </p:nvSpPr>
        <p:spPr>
          <a:xfrm>
            <a:off x="250920" y="1341360"/>
            <a:ext cx="8555040" cy="5294520"/>
          </a:xfrm>
          <a:custGeom>
            <a:avLst/>
            <a:gdLst/>
            <a:ahLst/>
            <a:rect l="l" t="t" r="r" b="b"/>
            <a:pathLst>
              <a:path w="5026" h="3335">
                <a:moveTo>
                  <a:pt x="2461" y="48"/>
                </a:moveTo>
                <a:cubicBezTo>
                  <a:pt x="2327" y="0"/>
                  <a:pt x="2215" y="53"/>
                  <a:pt x="2092" y="83"/>
                </a:cubicBezTo>
                <a:cubicBezTo>
                  <a:pt x="2065" y="97"/>
                  <a:pt x="2037" y="115"/>
                  <a:pt x="2010" y="128"/>
                </a:cubicBezTo>
                <a:cubicBezTo>
                  <a:pt x="1985" y="140"/>
                  <a:pt x="1953" y="139"/>
                  <a:pt x="1928" y="154"/>
                </a:cubicBezTo>
                <a:cubicBezTo>
                  <a:pt x="1889" y="178"/>
                  <a:pt x="1843" y="207"/>
                  <a:pt x="1805" y="234"/>
                </a:cubicBezTo>
                <a:cubicBezTo>
                  <a:pt x="1762" y="265"/>
                  <a:pt x="1786" y="246"/>
                  <a:pt x="1731" y="305"/>
                </a:cubicBezTo>
                <a:cubicBezTo>
                  <a:pt x="1723" y="314"/>
                  <a:pt x="1706" y="332"/>
                  <a:pt x="1706" y="332"/>
                </a:cubicBezTo>
                <a:cubicBezTo>
                  <a:pt x="1690" y="370"/>
                  <a:pt x="1673" y="388"/>
                  <a:pt x="1649" y="420"/>
                </a:cubicBezTo>
                <a:cubicBezTo>
                  <a:pt x="1629" y="447"/>
                  <a:pt x="1620" y="480"/>
                  <a:pt x="1600" y="509"/>
                </a:cubicBezTo>
                <a:cubicBezTo>
                  <a:pt x="1597" y="521"/>
                  <a:pt x="1596" y="533"/>
                  <a:pt x="1592" y="544"/>
                </a:cubicBezTo>
                <a:cubicBezTo>
                  <a:pt x="1588" y="554"/>
                  <a:pt x="1579" y="561"/>
                  <a:pt x="1576" y="571"/>
                </a:cubicBezTo>
                <a:cubicBezTo>
                  <a:pt x="1571" y="588"/>
                  <a:pt x="1571" y="607"/>
                  <a:pt x="1568" y="624"/>
                </a:cubicBezTo>
                <a:cubicBezTo>
                  <a:pt x="1558" y="669"/>
                  <a:pt x="1538" y="712"/>
                  <a:pt x="1526" y="757"/>
                </a:cubicBezTo>
                <a:cubicBezTo>
                  <a:pt x="1499" y="855"/>
                  <a:pt x="1471" y="930"/>
                  <a:pt x="1404" y="1005"/>
                </a:cubicBezTo>
                <a:cubicBezTo>
                  <a:pt x="1394" y="1049"/>
                  <a:pt x="1380" y="1060"/>
                  <a:pt x="1346" y="1085"/>
                </a:cubicBezTo>
                <a:cubicBezTo>
                  <a:pt x="1327" y="1115"/>
                  <a:pt x="1309" y="1135"/>
                  <a:pt x="1281" y="1156"/>
                </a:cubicBezTo>
                <a:cubicBezTo>
                  <a:pt x="1275" y="1168"/>
                  <a:pt x="1269" y="1179"/>
                  <a:pt x="1264" y="1191"/>
                </a:cubicBezTo>
                <a:cubicBezTo>
                  <a:pt x="1258" y="1208"/>
                  <a:pt x="1264" y="1238"/>
                  <a:pt x="1248" y="1244"/>
                </a:cubicBezTo>
                <a:cubicBezTo>
                  <a:pt x="1231" y="1250"/>
                  <a:pt x="1199" y="1262"/>
                  <a:pt x="1199" y="1262"/>
                </a:cubicBezTo>
                <a:cubicBezTo>
                  <a:pt x="1196" y="1261"/>
                  <a:pt x="1212" y="1332"/>
                  <a:pt x="1198" y="1327"/>
                </a:cubicBezTo>
                <a:cubicBezTo>
                  <a:pt x="1189" y="1324"/>
                  <a:pt x="1216" y="1355"/>
                  <a:pt x="1216" y="1355"/>
                </a:cubicBezTo>
                <a:cubicBezTo>
                  <a:pt x="1245" y="1412"/>
                  <a:pt x="1249" y="1337"/>
                  <a:pt x="1235" y="1383"/>
                </a:cubicBezTo>
                <a:cubicBezTo>
                  <a:pt x="1233" y="1392"/>
                  <a:pt x="1219" y="1374"/>
                  <a:pt x="1216" y="1383"/>
                </a:cubicBezTo>
                <a:cubicBezTo>
                  <a:pt x="1213" y="1392"/>
                  <a:pt x="1254" y="1393"/>
                  <a:pt x="1254" y="1393"/>
                </a:cubicBezTo>
                <a:cubicBezTo>
                  <a:pt x="1256" y="1401"/>
                  <a:pt x="1258" y="1423"/>
                  <a:pt x="1264" y="1450"/>
                </a:cubicBezTo>
                <a:cubicBezTo>
                  <a:pt x="1270" y="1477"/>
                  <a:pt x="1297" y="1526"/>
                  <a:pt x="1292" y="1553"/>
                </a:cubicBezTo>
                <a:cubicBezTo>
                  <a:pt x="1281" y="1570"/>
                  <a:pt x="1235" y="1610"/>
                  <a:pt x="1235" y="1610"/>
                </a:cubicBezTo>
                <a:cubicBezTo>
                  <a:pt x="1214" y="1644"/>
                  <a:pt x="1190" y="1660"/>
                  <a:pt x="1160" y="1686"/>
                </a:cubicBezTo>
                <a:cubicBezTo>
                  <a:pt x="1149" y="1695"/>
                  <a:pt x="973" y="1705"/>
                  <a:pt x="971" y="1705"/>
                </a:cubicBezTo>
                <a:cubicBezTo>
                  <a:pt x="915" y="1767"/>
                  <a:pt x="793" y="1767"/>
                  <a:pt x="723" y="1803"/>
                </a:cubicBezTo>
                <a:cubicBezTo>
                  <a:pt x="699" y="1816"/>
                  <a:pt x="638" y="1818"/>
                  <a:pt x="625" y="1820"/>
                </a:cubicBezTo>
                <a:cubicBezTo>
                  <a:pt x="552" y="1840"/>
                  <a:pt x="470" y="1815"/>
                  <a:pt x="396" y="1803"/>
                </a:cubicBezTo>
                <a:cubicBezTo>
                  <a:pt x="365" y="1809"/>
                  <a:pt x="351" y="1811"/>
                  <a:pt x="322" y="1820"/>
                </a:cubicBezTo>
                <a:cubicBezTo>
                  <a:pt x="305" y="1825"/>
                  <a:pt x="273" y="1838"/>
                  <a:pt x="273" y="1838"/>
                </a:cubicBezTo>
                <a:cubicBezTo>
                  <a:pt x="203" y="1834"/>
                  <a:pt x="84" y="1801"/>
                  <a:pt x="27" y="1865"/>
                </a:cubicBezTo>
                <a:cubicBezTo>
                  <a:pt x="0" y="1950"/>
                  <a:pt x="43" y="2044"/>
                  <a:pt x="10" y="2148"/>
                </a:cubicBezTo>
                <a:cubicBezTo>
                  <a:pt x="17" y="2210"/>
                  <a:pt x="14" y="2234"/>
                  <a:pt x="43" y="2281"/>
                </a:cubicBezTo>
                <a:cubicBezTo>
                  <a:pt x="46" y="2290"/>
                  <a:pt x="50" y="2299"/>
                  <a:pt x="51" y="2308"/>
                </a:cubicBezTo>
                <a:cubicBezTo>
                  <a:pt x="55" y="2334"/>
                  <a:pt x="53" y="2361"/>
                  <a:pt x="59" y="2387"/>
                </a:cubicBezTo>
                <a:cubicBezTo>
                  <a:pt x="74" y="2450"/>
                  <a:pt x="234" y="2440"/>
                  <a:pt x="240" y="2441"/>
                </a:cubicBezTo>
                <a:cubicBezTo>
                  <a:pt x="237" y="2459"/>
                  <a:pt x="234" y="2507"/>
                  <a:pt x="223" y="2529"/>
                </a:cubicBezTo>
                <a:cubicBezTo>
                  <a:pt x="214" y="2547"/>
                  <a:pt x="191" y="2582"/>
                  <a:pt x="191" y="2582"/>
                </a:cubicBezTo>
                <a:cubicBezTo>
                  <a:pt x="171" y="2646"/>
                  <a:pt x="153" y="2703"/>
                  <a:pt x="108" y="2751"/>
                </a:cubicBezTo>
                <a:cubicBezTo>
                  <a:pt x="124" y="2852"/>
                  <a:pt x="101" y="2766"/>
                  <a:pt x="142" y="2831"/>
                </a:cubicBezTo>
                <a:cubicBezTo>
                  <a:pt x="184" y="2899"/>
                  <a:pt x="143" y="2981"/>
                  <a:pt x="240" y="3017"/>
                </a:cubicBezTo>
                <a:cubicBezTo>
                  <a:pt x="259" y="3032"/>
                  <a:pt x="292" y="3059"/>
                  <a:pt x="314" y="3070"/>
                </a:cubicBezTo>
                <a:cubicBezTo>
                  <a:pt x="367" y="3096"/>
                  <a:pt x="430" y="3103"/>
                  <a:pt x="486" y="3123"/>
                </a:cubicBezTo>
                <a:cubicBezTo>
                  <a:pt x="581" y="3117"/>
                  <a:pt x="610" y="3132"/>
                  <a:pt x="674" y="3088"/>
                </a:cubicBezTo>
                <a:cubicBezTo>
                  <a:pt x="731" y="3107"/>
                  <a:pt x="748" y="3155"/>
                  <a:pt x="789" y="3194"/>
                </a:cubicBezTo>
                <a:cubicBezTo>
                  <a:pt x="798" y="3203"/>
                  <a:pt x="811" y="3204"/>
                  <a:pt x="821" y="3212"/>
                </a:cubicBezTo>
                <a:cubicBezTo>
                  <a:pt x="831" y="3219"/>
                  <a:pt x="838" y="3229"/>
                  <a:pt x="846" y="3238"/>
                </a:cubicBezTo>
                <a:cubicBezTo>
                  <a:pt x="958" y="3235"/>
                  <a:pt x="1070" y="3237"/>
                  <a:pt x="1182" y="3229"/>
                </a:cubicBezTo>
                <a:cubicBezTo>
                  <a:pt x="1201" y="3228"/>
                  <a:pt x="1225" y="3203"/>
                  <a:pt x="1239" y="3194"/>
                </a:cubicBezTo>
                <a:cubicBezTo>
                  <a:pt x="1292" y="3161"/>
                  <a:pt x="1347" y="3144"/>
                  <a:pt x="1404" y="3123"/>
                </a:cubicBezTo>
                <a:cubicBezTo>
                  <a:pt x="1427" y="3149"/>
                  <a:pt x="1455" y="3170"/>
                  <a:pt x="1485" y="3185"/>
                </a:cubicBezTo>
                <a:cubicBezTo>
                  <a:pt x="1501" y="3193"/>
                  <a:pt x="1534" y="3203"/>
                  <a:pt x="1534" y="3203"/>
                </a:cubicBezTo>
                <a:cubicBezTo>
                  <a:pt x="1661" y="3335"/>
                  <a:pt x="2024" y="3272"/>
                  <a:pt x="2100" y="3274"/>
                </a:cubicBezTo>
                <a:cubicBezTo>
                  <a:pt x="2146" y="3289"/>
                  <a:pt x="2184" y="3294"/>
                  <a:pt x="2232" y="3300"/>
                </a:cubicBezTo>
                <a:cubicBezTo>
                  <a:pt x="2279" y="3290"/>
                  <a:pt x="2310" y="3263"/>
                  <a:pt x="2354" y="3247"/>
                </a:cubicBezTo>
                <a:cubicBezTo>
                  <a:pt x="2401" y="3208"/>
                  <a:pt x="2451" y="3174"/>
                  <a:pt x="2502" y="3141"/>
                </a:cubicBezTo>
                <a:cubicBezTo>
                  <a:pt x="2523" y="3107"/>
                  <a:pt x="2527" y="3065"/>
                  <a:pt x="2551" y="3034"/>
                </a:cubicBezTo>
                <a:cubicBezTo>
                  <a:pt x="2558" y="3024"/>
                  <a:pt x="2566" y="3014"/>
                  <a:pt x="2576" y="3008"/>
                </a:cubicBezTo>
                <a:cubicBezTo>
                  <a:pt x="2591" y="2999"/>
                  <a:pt x="2625" y="2990"/>
                  <a:pt x="2625" y="2990"/>
                </a:cubicBezTo>
                <a:cubicBezTo>
                  <a:pt x="2644" y="2996"/>
                  <a:pt x="2666" y="2997"/>
                  <a:pt x="2682" y="3008"/>
                </a:cubicBezTo>
                <a:cubicBezTo>
                  <a:pt x="2694" y="3016"/>
                  <a:pt x="2697" y="3033"/>
                  <a:pt x="2707" y="3043"/>
                </a:cubicBezTo>
                <a:cubicBezTo>
                  <a:pt x="2741" y="3076"/>
                  <a:pt x="2798" y="3130"/>
                  <a:pt x="2838" y="3158"/>
                </a:cubicBezTo>
                <a:cubicBezTo>
                  <a:pt x="2878" y="3217"/>
                  <a:pt x="2929" y="3233"/>
                  <a:pt x="2994" y="3247"/>
                </a:cubicBezTo>
                <a:cubicBezTo>
                  <a:pt x="3078" y="3244"/>
                  <a:pt x="3164" y="3252"/>
                  <a:pt x="3247" y="3238"/>
                </a:cubicBezTo>
                <a:cubicBezTo>
                  <a:pt x="3259" y="3236"/>
                  <a:pt x="3257" y="3214"/>
                  <a:pt x="3264" y="3203"/>
                </a:cubicBezTo>
                <a:cubicBezTo>
                  <a:pt x="3276" y="3184"/>
                  <a:pt x="3290" y="3166"/>
                  <a:pt x="3305" y="3150"/>
                </a:cubicBezTo>
                <a:cubicBezTo>
                  <a:pt x="3328" y="3125"/>
                  <a:pt x="3395" y="3114"/>
                  <a:pt x="3395" y="3114"/>
                </a:cubicBezTo>
                <a:cubicBezTo>
                  <a:pt x="3412" y="3117"/>
                  <a:pt x="3430" y="3115"/>
                  <a:pt x="3444" y="3123"/>
                </a:cubicBezTo>
                <a:cubicBezTo>
                  <a:pt x="3466" y="3134"/>
                  <a:pt x="3468" y="3168"/>
                  <a:pt x="3485" y="3185"/>
                </a:cubicBezTo>
                <a:cubicBezTo>
                  <a:pt x="3523" y="3220"/>
                  <a:pt x="3528" y="3218"/>
                  <a:pt x="3567" y="3229"/>
                </a:cubicBezTo>
                <a:cubicBezTo>
                  <a:pt x="3568" y="3229"/>
                  <a:pt x="3689" y="3215"/>
                  <a:pt x="3699" y="3212"/>
                </a:cubicBezTo>
                <a:cubicBezTo>
                  <a:pt x="3874" y="3165"/>
                  <a:pt x="3686" y="3199"/>
                  <a:pt x="3830" y="3176"/>
                </a:cubicBezTo>
                <a:cubicBezTo>
                  <a:pt x="3875" y="3159"/>
                  <a:pt x="3872" y="3183"/>
                  <a:pt x="3911" y="3203"/>
                </a:cubicBezTo>
                <a:cubicBezTo>
                  <a:pt x="3922" y="3208"/>
                  <a:pt x="3996" y="3219"/>
                  <a:pt x="4002" y="3220"/>
                </a:cubicBezTo>
                <a:cubicBezTo>
                  <a:pt x="4125" y="3212"/>
                  <a:pt x="4240" y="3186"/>
                  <a:pt x="4363" y="3176"/>
                </a:cubicBezTo>
                <a:cubicBezTo>
                  <a:pt x="4401" y="3113"/>
                  <a:pt x="4452" y="3086"/>
                  <a:pt x="4510" y="3052"/>
                </a:cubicBezTo>
                <a:cubicBezTo>
                  <a:pt x="4527" y="3042"/>
                  <a:pt x="4558" y="3010"/>
                  <a:pt x="4584" y="3008"/>
                </a:cubicBezTo>
                <a:cubicBezTo>
                  <a:pt x="4652" y="3003"/>
                  <a:pt x="4720" y="3002"/>
                  <a:pt x="4788" y="2999"/>
                </a:cubicBezTo>
                <a:cubicBezTo>
                  <a:pt x="4835" y="2986"/>
                  <a:pt x="4857" y="2956"/>
                  <a:pt x="4896" y="2928"/>
                </a:cubicBezTo>
                <a:cubicBezTo>
                  <a:pt x="4913" y="2846"/>
                  <a:pt x="4963" y="2740"/>
                  <a:pt x="5026" y="2689"/>
                </a:cubicBezTo>
                <a:cubicBezTo>
                  <a:pt x="5009" y="2651"/>
                  <a:pt x="5001" y="2632"/>
                  <a:pt x="4969" y="2609"/>
                </a:cubicBezTo>
                <a:cubicBezTo>
                  <a:pt x="4944" y="2566"/>
                  <a:pt x="4941" y="2514"/>
                  <a:pt x="4920" y="2467"/>
                </a:cubicBezTo>
                <a:cubicBezTo>
                  <a:pt x="4915" y="2353"/>
                  <a:pt x="4920" y="2261"/>
                  <a:pt x="4887" y="2157"/>
                </a:cubicBezTo>
                <a:cubicBezTo>
                  <a:pt x="4882" y="2025"/>
                  <a:pt x="4907" y="1986"/>
                  <a:pt x="4838" y="1909"/>
                </a:cubicBezTo>
                <a:cubicBezTo>
                  <a:pt x="4825" y="1868"/>
                  <a:pt x="4808" y="1840"/>
                  <a:pt x="4788" y="1803"/>
                </a:cubicBezTo>
                <a:cubicBezTo>
                  <a:pt x="4776" y="1780"/>
                  <a:pt x="4756" y="1732"/>
                  <a:pt x="4756" y="1732"/>
                </a:cubicBezTo>
                <a:cubicBezTo>
                  <a:pt x="4741" y="1667"/>
                  <a:pt x="4695" y="1548"/>
                  <a:pt x="4641" y="1510"/>
                </a:cubicBezTo>
                <a:cubicBezTo>
                  <a:pt x="4604" y="1484"/>
                  <a:pt x="4564" y="1463"/>
                  <a:pt x="4527" y="1439"/>
                </a:cubicBezTo>
                <a:cubicBezTo>
                  <a:pt x="4492" y="1418"/>
                  <a:pt x="4420" y="1370"/>
                  <a:pt x="4379" y="1360"/>
                </a:cubicBezTo>
                <a:cubicBezTo>
                  <a:pt x="4299" y="1289"/>
                  <a:pt x="4250" y="1317"/>
                  <a:pt x="4149" y="1333"/>
                </a:cubicBezTo>
                <a:cubicBezTo>
                  <a:pt x="4131" y="1331"/>
                  <a:pt x="4057" y="1329"/>
                  <a:pt x="4026" y="1315"/>
                </a:cubicBezTo>
                <a:cubicBezTo>
                  <a:pt x="4004" y="1305"/>
                  <a:pt x="3960" y="1280"/>
                  <a:pt x="3960" y="1280"/>
                </a:cubicBezTo>
                <a:cubicBezTo>
                  <a:pt x="3933" y="1233"/>
                  <a:pt x="3906" y="1224"/>
                  <a:pt x="3862" y="1200"/>
                </a:cubicBezTo>
                <a:cubicBezTo>
                  <a:pt x="3736" y="1204"/>
                  <a:pt x="3405" y="1239"/>
                  <a:pt x="3272" y="1191"/>
                </a:cubicBezTo>
                <a:cubicBezTo>
                  <a:pt x="3255" y="1137"/>
                  <a:pt x="3226" y="1077"/>
                  <a:pt x="3174" y="1058"/>
                </a:cubicBezTo>
                <a:cubicBezTo>
                  <a:pt x="3128" y="1019"/>
                  <a:pt x="3103" y="1021"/>
                  <a:pt x="3084" y="961"/>
                </a:cubicBezTo>
                <a:cubicBezTo>
                  <a:pt x="3081" y="935"/>
                  <a:pt x="3080" y="891"/>
                  <a:pt x="3067" y="863"/>
                </a:cubicBezTo>
                <a:cubicBezTo>
                  <a:pt x="3043" y="809"/>
                  <a:pt x="2956" y="753"/>
                  <a:pt x="2903" y="739"/>
                </a:cubicBezTo>
                <a:cubicBezTo>
                  <a:pt x="2887" y="727"/>
                  <a:pt x="2871" y="716"/>
                  <a:pt x="2854" y="704"/>
                </a:cubicBezTo>
                <a:cubicBezTo>
                  <a:pt x="2846" y="698"/>
                  <a:pt x="2829" y="686"/>
                  <a:pt x="2829" y="686"/>
                </a:cubicBezTo>
                <a:cubicBezTo>
                  <a:pt x="2824" y="677"/>
                  <a:pt x="2817" y="669"/>
                  <a:pt x="2814" y="659"/>
                </a:cubicBezTo>
                <a:cubicBezTo>
                  <a:pt x="2807" y="642"/>
                  <a:pt x="2797" y="606"/>
                  <a:pt x="2797" y="606"/>
                </a:cubicBezTo>
                <a:cubicBezTo>
                  <a:pt x="2793" y="536"/>
                  <a:pt x="2790" y="313"/>
                  <a:pt x="2748" y="234"/>
                </a:cubicBezTo>
                <a:cubicBezTo>
                  <a:pt x="2742" y="223"/>
                  <a:pt x="2730" y="218"/>
                  <a:pt x="2723" y="208"/>
                </a:cubicBezTo>
                <a:cubicBezTo>
                  <a:pt x="2701" y="179"/>
                  <a:pt x="2709" y="153"/>
                  <a:pt x="2674" y="137"/>
                </a:cubicBezTo>
                <a:cubicBezTo>
                  <a:pt x="2658" y="130"/>
                  <a:pt x="2642" y="125"/>
                  <a:pt x="2625" y="119"/>
                </a:cubicBezTo>
                <a:cubicBezTo>
                  <a:pt x="2617" y="116"/>
                  <a:pt x="2600" y="110"/>
                  <a:pt x="2600" y="110"/>
                </a:cubicBezTo>
                <a:cubicBezTo>
                  <a:pt x="2569" y="116"/>
                  <a:pt x="2478" y="149"/>
                  <a:pt x="2453" y="119"/>
                </a:cubicBezTo>
                <a:cubicBezTo>
                  <a:pt x="2438" y="101"/>
                  <a:pt x="2458" y="72"/>
                  <a:pt x="2461" y="48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TextShape 4"/>
          <p:cNvSpPr txBox="1"/>
          <p:nvPr/>
        </p:nvSpPr>
        <p:spPr>
          <a:xfrm>
            <a:off x="684360" y="404640"/>
            <a:ext cx="8229600" cy="64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ICEBERG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8244000" y="3500280"/>
            <a:ext cx="347400" cy="174960"/>
          </a:xfrm>
          <a:prstGeom prst="rect">
            <a:avLst/>
          </a:prstGeom>
          <a:ln>
            <a:noFill/>
          </a:ln>
        </p:spPr>
      </p:pic>
      <p:pic>
        <p:nvPicPr>
          <p:cNvPr id="133" name="" descr=""/>
          <p:cNvPicPr/>
          <p:nvPr/>
        </p:nvPicPr>
        <p:blipFill>
          <a:blip r:embed="rId2"/>
          <a:stretch/>
        </p:blipFill>
        <p:spPr>
          <a:xfrm>
            <a:off x="179280" y="6308640"/>
            <a:ext cx="647640" cy="365040"/>
          </a:xfrm>
          <a:prstGeom prst="rect">
            <a:avLst/>
          </a:prstGeom>
          <a:ln>
            <a:noFill/>
          </a:ln>
        </p:spPr>
      </p:pic>
      <p:sp>
        <p:nvSpPr>
          <p:cNvPr id="134" name="CustomShape 5"/>
          <p:cNvSpPr/>
          <p:nvPr/>
        </p:nvSpPr>
        <p:spPr>
          <a:xfrm>
            <a:off x="7885080" y="2708280"/>
            <a:ext cx="1224000" cy="30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b="1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SEA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5" name="" descr=""/>
          <p:cNvPicPr/>
          <p:nvPr/>
        </p:nvPicPr>
        <p:blipFill>
          <a:blip r:embed="rId3"/>
          <a:stretch/>
        </p:blipFill>
        <p:spPr>
          <a:xfrm>
            <a:off x="8532720" y="3645000"/>
            <a:ext cx="347760" cy="174600"/>
          </a:xfrm>
          <a:prstGeom prst="rect">
            <a:avLst/>
          </a:prstGeom>
          <a:ln>
            <a:noFill/>
          </a:ln>
        </p:spPr>
      </p:pic>
      <p:pic>
        <p:nvPicPr>
          <p:cNvPr id="136" name="" descr=""/>
          <p:cNvPicPr/>
          <p:nvPr/>
        </p:nvPicPr>
        <p:blipFill>
          <a:blip r:embed="rId4"/>
          <a:stretch/>
        </p:blipFill>
        <p:spPr>
          <a:xfrm>
            <a:off x="8459640" y="3933720"/>
            <a:ext cx="347760" cy="174600"/>
          </a:xfrm>
          <a:prstGeom prst="rect">
            <a:avLst/>
          </a:prstGeom>
          <a:ln>
            <a:noFill/>
          </a:ln>
        </p:spPr>
      </p:pic>
      <p:pic>
        <p:nvPicPr>
          <p:cNvPr id="137" name="" descr=""/>
          <p:cNvPicPr/>
          <p:nvPr/>
        </p:nvPicPr>
        <p:blipFill>
          <a:blip r:embed="rId5"/>
          <a:stretch/>
        </p:blipFill>
        <p:spPr>
          <a:xfrm>
            <a:off x="755640" y="1484280"/>
            <a:ext cx="768240" cy="482760"/>
          </a:xfrm>
          <a:prstGeom prst="rect">
            <a:avLst/>
          </a:prstGeom>
          <a:ln>
            <a:noFill/>
          </a:ln>
        </p:spPr>
      </p:pic>
      <p:sp>
        <p:nvSpPr>
          <p:cNvPr id="138" name="CustomShape 6"/>
          <p:cNvSpPr/>
          <p:nvPr/>
        </p:nvSpPr>
        <p:spPr>
          <a:xfrm>
            <a:off x="2771640" y="1989000"/>
            <a:ext cx="2449800" cy="1206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>
              <a:lnSpc>
                <a:spcPct val="5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KNOWLEDGE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&amp;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SKILLS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7"/>
          <p:cNvSpPr/>
          <p:nvPr/>
        </p:nvSpPr>
        <p:spPr>
          <a:xfrm>
            <a:off x="2771640" y="4365720"/>
            <a:ext cx="3961080" cy="825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b="1" lang="en-US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ATTITUDE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CustomShape 8"/>
          <p:cNvSpPr/>
          <p:nvPr/>
        </p:nvSpPr>
        <p:spPr>
          <a:xfrm>
            <a:off x="36360" y="3427560"/>
            <a:ext cx="2374920" cy="648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UNKNOWN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OTHERS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CustomShape 9"/>
          <p:cNvSpPr/>
          <p:nvPr/>
        </p:nvSpPr>
        <p:spPr>
          <a:xfrm>
            <a:off x="-34920" y="2346480"/>
            <a:ext cx="2519280" cy="648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KNOWN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OTHERS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Line 10"/>
          <p:cNvSpPr/>
          <p:nvPr/>
        </p:nvSpPr>
        <p:spPr>
          <a:xfrm>
            <a:off x="0" y="2997360"/>
            <a:ext cx="914400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198072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2720" indent="-342720">
              <a:buClr>
                <a:srgbClr val="00007d"/>
              </a:buClr>
              <a:buSzPct val="75000"/>
              <a:buFont typeface="Wingdings" charset="2"/>
              <a:buChar char="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other words,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684000" y="333360"/>
            <a:ext cx="8002440" cy="71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ICEBERG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0" y="1052640"/>
            <a:ext cx="9144000" cy="194472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CustomShape 2"/>
          <p:cNvSpPr/>
          <p:nvPr/>
        </p:nvSpPr>
        <p:spPr>
          <a:xfrm>
            <a:off x="0" y="2997360"/>
            <a:ext cx="9144000" cy="3860640"/>
          </a:xfrm>
          <a:prstGeom prst="rect">
            <a:avLst/>
          </a:prstGeom>
          <a:solidFill>
            <a:srgbClr val="9999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CustomShape 3"/>
          <p:cNvSpPr/>
          <p:nvPr/>
        </p:nvSpPr>
        <p:spPr>
          <a:xfrm>
            <a:off x="250920" y="1341360"/>
            <a:ext cx="8555040" cy="5294520"/>
          </a:xfrm>
          <a:custGeom>
            <a:avLst/>
            <a:gdLst/>
            <a:ahLst/>
            <a:rect l="l" t="t" r="r" b="b"/>
            <a:pathLst>
              <a:path w="5026" h="3335">
                <a:moveTo>
                  <a:pt x="2461" y="48"/>
                </a:moveTo>
                <a:cubicBezTo>
                  <a:pt x="2327" y="0"/>
                  <a:pt x="2215" y="53"/>
                  <a:pt x="2092" y="83"/>
                </a:cubicBezTo>
                <a:cubicBezTo>
                  <a:pt x="2065" y="97"/>
                  <a:pt x="2037" y="115"/>
                  <a:pt x="2010" y="128"/>
                </a:cubicBezTo>
                <a:cubicBezTo>
                  <a:pt x="1985" y="140"/>
                  <a:pt x="1953" y="139"/>
                  <a:pt x="1928" y="154"/>
                </a:cubicBezTo>
                <a:cubicBezTo>
                  <a:pt x="1889" y="178"/>
                  <a:pt x="1843" y="207"/>
                  <a:pt x="1805" y="234"/>
                </a:cubicBezTo>
                <a:cubicBezTo>
                  <a:pt x="1762" y="265"/>
                  <a:pt x="1786" y="246"/>
                  <a:pt x="1731" y="305"/>
                </a:cubicBezTo>
                <a:cubicBezTo>
                  <a:pt x="1723" y="314"/>
                  <a:pt x="1706" y="332"/>
                  <a:pt x="1706" y="332"/>
                </a:cubicBezTo>
                <a:cubicBezTo>
                  <a:pt x="1690" y="370"/>
                  <a:pt x="1673" y="388"/>
                  <a:pt x="1649" y="420"/>
                </a:cubicBezTo>
                <a:cubicBezTo>
                  <a:pt x="1629" y="447"/>
                  <a:pt x="1620" y="480"/>
                  <a:pt x="1600" y="509"/>
                </a:cubicBezTo>
                <a:cubicBezTo>
                  <a:pt x="1597" y="521"/>
                  <a:pt x="1596" y="533"/>
                  <a:pt x="1592" y="544"/>
                </a:cubicBezTo>
                <a:cubicBezTo>
                  <a:pt x="1588" y="554"/>
                  <a:pt x="1579" y="561"/>
                  <a:pt x="1576" y="571"/>
                </a:cubicBezTo>
                <a:cubicBezTo>
                  <a:pt x="1571" y="588"/>
                  <a:pt x="1571" y="607"/>
                  <a:pt x="1568" y="624"/>
                </a:cubicBezTo>
                <a:cubicBezTo>
                  <a:pt x="1558" y="669"/>
                  <a:pt x="1538" y="712"/>
                  <a:pt x="1526" y="757"/>
                </a:cubicBezTo>
                <a:cubicBezTo>
                  <a:pt x="1499" y="855"/>
                  <a:pt x="1471" y="930"/>
                  <a:pt x="1404" y="1005"/>
                </a:cubicBezTo>
                <a:cubicBezTo>
                  <a:pt x="1394" y="1049"/>
                  <a:pt x="1380" y="1060"/>
                  <a:pt x="1346" y="1085"/>
                </a:cubicBezTo>
                <a:cubicBezTo>
                  <a:pt x="1327" y="1115"/>
                  <a:pt x="1309" y="1135"/>
                  <a:pt x="1281" y="1156"/>
                </a:cubicBezTo>
                <a:cubicBezTo>
                  <a:pt x="1275" y="1168"/>
                  <a:pt x="1269" y="1179"/>
                  <a:pt x="1264" y="1191"/>
                </a:cubicBezTo>
                <a:cubicBezTo>
                  <a:pt x="1258" y="1208"/>
                  <a:pt x="1264" y="1238"/>
                  <a:pt x="1248" y="1244"/>
                </a:cubicBezTo>
                <a:cubicBezTo>
                  <a:pt x="1231" y="1250"/>
                  <a:pt x="1199" y="1262"/>
                  <a:pt x="1199" y="1262"/>
                </a:cubicBezTo>
                <a:cubicBezTo>
                  <a:pt x="1196" y="1261"/>
                  <a:pt x="1212" y="1332"/>
                  <a:pt x="1198" y="1327"/>
                </a:cubicBezTo>
                <a:cubicBezTo>
                  <a:pt x="1189" y="1324"/>
                  <a:pt x="1216" y="1355"/>
                  <a:pt x="1216" y="1355"/>
                </a:cubicBezTo>
                <a:cubicBezTo>
                  <a:pt x="1245" y="1412"/>
                  <a:pt x="1249" y="1337"/>
                  <a:pt x="1235" y="1383"/>
                </a:cubicBezTo>
                <a:cubicBezTo>
                  <a:pt x="1233" y="1392"/>
                  <a:pt x="1219" y="1374"/>
                  <a:pt x="1216" y="1383"/>
                </a:cubicBezTo>
                <a:cubicBezTo>
                  <a:pt x="1213" y="1392"/>
                  <a:pt x="1254" y="1393"/>
                  <a:pt x="1254" y="1393"/>
                </a:cubicBezTo>
                <a:cubicBezTo>
                  <a:pt x="1256" y="1401"/>
                  <a:pt x="1258" y="1423"/>
                  <a:pt x="1264" y="1450"/>
                </a:cubicBezTo>
                <a:cubicBezTo>
                  <a:pt x="1270" y="1477"/>
                  <a:pt x="1297" y="1526"/>
                  <a:pt x="1292" y="1553"/>
                </a:cubicBezTo>
                <a:cubicBezTo>
                  <a:pt x="1281" y="1570"/>
                  <a:pt x="1235" y="1610"/>
                  <a:pt x="1235" y="1610"/>
                </a:cubicBezTo>
                <a:cubicBezTo>
                  <a:pt x="1214" y="1644"/>
                  <a:pt x="1190" y="1660"/>
                  <a:pt x="1160" y="1686"/>
                </a:cubicBezTo>
                <a:cubicBezTo>
                  <a:pt x="1149" y="1695"/>
                  <a:pt x="973" y="1705"/>
                  <a:pt x="971" y="1705"/>
                </a:cubicBezTo>
                <a:cubicBezTo>
                  <a:pt x="915" y="1767"/>
                  <a:pt x="793" y="1767"/>
                  <a:pt x="723" y="1803"/>
                </a:cubicBezTo>
                <a:cubicBezTo>
                  <a:pt x="699" y="1816"/>
                  <a:pt x="638" y="1818"/>
                  <a:pt x="625" y="1820"/>
                </a:cubicBezTo>
                <a:cubicBezTo>
                  <a:pt x="552" y="1840"/>
                  <a:pt x="470" y="1815"/>
                  <a:pt x="396" y="1803"/>
                </a:cubicBezTo>
                <a:cubicBezTo>
                  <a:pt x="365" y="1809"/>
                  <a:pt x="351" y="1811"/>
                  <a:pt x="322" y="1820"/>
                </a:cubicBezTo>
                <a:cubicBezTo>
                  <a:pt x="305" y="1825"/>
                  <a:pt x="273" y="1838"/>
                  <a:pt x="273" y="1838"/>
                </a:cubicBezTo>
                <a:cubicBezTo>
                  <a:pt x="203" y="1834"/>
                  <a:pt x="84" y="1801"/>
                  <a:pt x="27" y="1865"/>
                </a:cubicBezTo>
                <a:cubicBezTo>
                  <a:pt x="0" y="1950"/>
                  <a:pt x="43" y="2044"/>
                  <a:pt x="10" y="2148"/>
                </a:cubicBezTo>
                <a:cubicBezTo>
                  <a:pt x="17" y="2210"/>
                  <a:pt x="14" y="2234"/>
                  <a:pt x="43" y="2281"/>
                </a:cubicBezTo>
                <a:cubicBezTo>
                  <a:pt x="46" y="2290"/>
                  <a:pt x="50" y="2299"/>
                  <a:pt x="51" y="2308"/>
                </a:cubicBezTo>
                <a:cubicBezTo>
                  <a:pt x="55" y="2334"/>
                  <a:pt x="53" y="2361"/>
                  <a:pt x="59" y="2387"/>
                </a:cubicBezTo>
                <a:cubicBezTo>
                  <a:pt x="74" y="2450"/>
                  <a:pt x="234" y="2440"/>
                  <a:pt x="240" y="2441"/>
                </a:cubicBezTo>
                <a:cubicBezTo>
                  <a:pt x="237" y="2459"/>
                  <a:pt x="234" y="2507"/>
                  <a:pt x="223" y="2529"/>
                </a:cubicBezTo>
                <a:cubicBezTo>
                  <a:pt x="214" y="2547"/>
                  <a:pt x="191" y="2582"/>
                  <a:pt x="191" y="2582"/>
                </a:cubicBezTo>
                <a:cubicBezTo>
                  <a:pt x="171" y="2646"/>
                  <a:pt x="153" y="2703"/>
                  <a:pt x="108" y="2751"/>
                </a:cubicBezTo>
                <a:cubicBezTo>
                  <a:pt x="124" y="2852"/>
                  <a:pt x="101" y="2766"/>
                  <a:pt x="142" y="2831"/>
                </a:cubicBezTo>
                <a:cubicBezTo>
                  <a:pt x="184" y="2899"/>
                  <a:pt x="143" y="2981"/>
                  <a:pt x="240" y="3017"/>
                </a:cubicBezTo>
                <a:cubicBezTo>
                  <a:pt x="259" y="3032"/>
                  <a:pt x="292" y="3059"/>
                  <a:pt x="314" y="3070"/>
                </a:cubicBezTo>
                <a:cubicBezTo>
                  <a:pt x="367" y="3096"/>
                  <a:pt x="430" y="3103"/>
                  <a:pt x="486" y="3123"/>
                </a:cubicBezTo>
                <a:cubicBezTo>
                  <a:pt x="581" y="3117"/>
                  <a:pt x="610" y="3132"/>
                  <a:pt x="674" y="3088"/>
                </a:cubicBezTo>
                <a:cubicBezTo>
                  <a:pt x="731" y="3107"/>
                  <a:pt x="748" y="3155"/>
                  <a:pt x="789" y="3194"/>
                </a:cubicBezTo>
                <a:cubicBezTo>
                  <a:pt x="798" y="3203"/>
                  <a:pt x="811" y="3204"/>
                  <a:pt x="821" y="3212"/>
                </a:cubicBezTo>
                <a:cubicBezTo>
                  <a:pt x="831" y="3219"/>
                  <a:pt x="838" y="3229"/>
                  <a:pt x="846" y="3238"/>
                </a:cubicBezTo>
                <a:cubicBezTo>
                  <a:pt x="958" y="3235"/>
                  <a:pt x="1070" y="3237"/>
                  <a:pt x="1182" y="3229"/>
                </a:cubicBezTo>
                <a:cubicBezTo>
                  <a:pt x="1201" y="3228"/>
                  <a:pt x="1225" y="3203"/>
                  <a:pt x="1239" y="3194"/>
                </a:cubicBezTo>
                <a:cubicBezTo>
                  <a:pt x="1292" y="3161"/>
                  <a:pt x="1347" y="3144"/>
                  <a:pt x="1404" y="3123"/>
                </a:cubicBezTo>
                <a:cubicBezTo>
                  <a:pt x="1427" y="3149"/>
                  <a:pt x="1455" y="3170"/>
                  <a:pt x="1485" y="3185"/>
                </a:cubicBezTo>
                <a:cubicBezTo>
                  <a:pt x="1501" y="3193"/>
                  <a:pt x="1534" y="3203"/>
                  <a:pt x="1534" y="3203"/>
                </a:cubicBezTo>
                <a:cubicBezTo>
                  <a:pt x="1661" y="3335"/>
                  <a:pt x="2024" y="3272"/>
                  <a:pt x="2100" y="3274"/>
                </a:cubicBezTo>
                <a:cubicBezTo>
                  <a:pt x="2146" y="3289"/>
                  <a:pt x="2184" y="3294"/>
                  <a:pt x="2232" y="3300"/>
                </a:cubicBezTo>
                <a:cubicBezTo>
                  <a:pt x="2279" y="3290"/>
                  <a:pt x="2310" y="3263"/>
                  <a:pt x="2354" y="3247"/>
                </a:cubicBezTo>
                <a:cubicBezTo>
                  <a:pt x="2401" y="3208"/>
                  <a:pt x="2451" y="3174"/>
                  <a:pt x="2502" y="3141"/>
                </a:cubicBezTo>
                <a:cubicBezTo>
                  <a:pt x="2523" y="3107"/>
                  <a:pt x="2527" y="3065"/>
                  <a:pt x="2551" y="3034"/>
                </a:cubicBezTo>
                <a:cubicBezTo>
                  <a:pt x="2558" y="3024"/>
                  <a:pt x="2566" y="3014"/>
                  <a:pt x="2576" y="3008"/>
                </a:cubicBezTo>
                <a:cubicBezTo>
                  <a:pt x="2591" y="2999"/>
                  <a:pt x="2625" y="2990"/>
                  <a:pt x="2625" y="2990"/>
                </a:cubicBezTo>
                <a:cubicBezTo>
                  <a:pt x="2644" y="2996"/>
                  <a:pt x="2666" y="2997"/>
                  <a:pt x="2682" y="3008"/>
                </a:cubicBezTo>
                <a:cubicBezTo>
                  <a:pt x="2694" y="3016"/>
                  <a:pt x="2697" y="3033"/>
                  <a:pt x="2707" y="3043"/>
                </a:cubicBezTo>
                <a:cubicBezTo>
                  <a:pt x="2741" y="3076"/>
                  <a:pt x="2798" y="3130"/>
                  <a:pt x="2838" y="3158"/>
                </a:cubicBezTo>
                <a:cubicBezTo>
                  <a:pt x="2878" y="3217"/>
                  <a:pt x="2929" y="3233"/>
                  <a:pt x="2994" y="3247"/>
                </a:cubicBezTo>
                <a:cubicBezTo>
                  <a:pt x="3078" y="3244"/>
                  <a:pt x="3164" y="3252"/>
                  <a:pt x="3247" y="3238"/>
                </a:cubicBezTo>
                <a:cubicBezTo>
                  <a:pt x="3259" y="3236"/>
                  <a:pt x="3257" y="3214"/>
                  <a:pt x="3264" y="3203"/>
                </a:cubicBezTo>
                <a:cubicBezTo>
                  <a:pt x="3276" y="3184"/>
                  <a:pt x="3290" y="3166"/>
                  <a:pt x="3305" y="3150"/>
                </a:cubicBezTo>
                <a:cubicBezTo>
                  <a:pt x="3328" y="3125"/>
                  <a:pt x="3395" y="3114"/>
                  <a:pt x="3395" y="3114"/>
                </a:cubicBezTo>
                <a:cubicBezTo>
                  <a:pt x="3412" y="3117"/>
                  <a:pt x="3430" y="3115"/>
                  <a:pt x="3444" y="3123"/>
                </a:cubicBezTo>
                <a:cubicBezTo>
                  <a:pt x="3466" y="3134"/>
                  <a:pt x="3468" y="3168"/>
                  <a:pt x="3485" y="3185"/>
                </a:cubicBezTo>
                <a:cubicBezTo>
                  <a:pt x="3523" y="3220"/>
                  <a:pt x="3528" y="3218"/>
                  <a:pt x="3567" y="3229"/>
                </a:cubicBezTo>
                <a:cubicBezTo>
                  <a:pt x="3568" y="3229"/>
                  <a:pt x="3689" y="3215"/>
                  <a:pt x="3699" y="3212"/>
                </a:cubicBezTo>
                <a:cubicBezTo>
                  <a:pt x="3874" y="3165"/>
                  <a:pt x="3686" y="3199"/>
                  <a:pt x="3830" y="3176"/>
                </a:cubicBezTo>
                <a:cubicBezTo>
                  <a:pt x="3875" y="3159"/>
                  <a:pt x="3872" y="3183"/>
                  <a:pt x="3911" y="3203"/>
                </a:cubicBezTo>
                <a:cubicBezTo>
                  <a:pt x="3922" y="3208"/>
                  <a:pt x="3996" y="3219"/>
                  <a:pt x="4002" y="3220"/>
                </a:cubicBezTo>
                <a:cubicBezTo>
                  <a:pt x="4125" y="3212"/>
                  <a:pt x="4240" y="3186"/>
                  <a:pt x="4363" y="3176"/>
                </a:cubicBezTo>
                <a:cubicBezTo>
                  <a:pt x="4401" y="3113"/>
                  <a:pt x="4452" y="3086"/>
                  <a:pt x="4510" y="3052"/>
                </a:cubicBezTo>
                <a:cubicBezTo>
                  <a:pt x="4527" y="3042"/>
                  <a:pt x="4558" y="3010"/>
                  <a:pt x="4584" y="3008"/>
                </a:cubicBezTo>
                <a:cubicBezTo>
                  <a:pt x="4652" y="3003"/>
                  <a:pt x="4720" y="3002"/>
                  <a:pt x="4788" y="2999"/>
                </a:cubicBezTo>
                <a:cubicBezTo>
                  <a:pt x="4835" y="2986"/>
                  <a:pt x="4857" y="2956"/>
                  <a:pt x="4896" y="2928"/>
                </a:cubicBezTo>
                <a:cubicBezTo>
                  <a:pt x="4913" y="2846"/>
                  <a:pt x="4963" y="2740"/>
                  <a:pt x="5026" y="2689"/>
                </a:cubicBezTo>
                <a:cubicBezTo>
                  <a:pt x="5009" y="2651"/>
                  <a:pt x="5001" y="2632"/>
                  <a:pt x="4969" y="2609"/>
                </a:cubicBezTo>
                <a:cubicBezTo>
                  <a:pt x="4944" y="2566"/>
                  <a:pt x="4941" y="2514"/>
                  <a:pt x="4920" y="2467"/>
                </a:cubicBezTo>
                <a:cubicBezTo>
                  <a:pt x="4915" y="2353"/>
                  <a:pt x="4920" y="2261"/>
                  <a:pt x="4887" y="2157"/>
                </a:cubicBezTo>
                <a:cubicBezTo>
                  <a:pt x="4882" y="2025"/>
                  <a:pt x="4907" y="1986"/>
                  <a:pt x="4838" y="1909"/>
                </a:cubicBezTo>
                <a:cubicBezTo>
                  <a:pt x="4825" y="1868"/>
                  <a:pt x="4808" y="1840"/>
                  <a:pt x="4788" y="1803"/>
                </a:cubicBezTo>
                <a:cubicBezTo>
                  <a:pt x="4776" y="1780"/>
                  <a:pt x="4756" y="1732"/>
                  <a:pt x="4756" y="1732"/>
                </a:cubicBezTo>
                <a:cubicBezTo>
                  <a:pt x="4741" y="1667"/>
                  <a:pt x="4695" y="1548"/>
                  <a:pt x="4641" y="1510"/>
                </a:cubicBezTo>
                <a:cubicBezTo>
                  <a:pt x="4604" y="1484"/>
                  <a:pt x="4564" y="1463"/>
                  <a:pt x="4527" y="1439"/>
                </a:cubicBezTo>
                <a:cubicBezTo>
                  <a:pt x="4492" y="1418"/>
                  <a:pt x="4420" y="1370"/>
                  <a:pt x="4379" y="1360"/>
                </a:cubicBezTo>
                <a:cubicBezTo>
                  <a:pt x="4299" y="1289"/>
                  <a:pt x="4250" y="1317"/>
                  <a:pt x="4149" y="1333"/>
                </a:cubicBezTo>
                <a:cubicBezTo>
                  <a:pt x="4131" y="1331"/>
                  <a:pt x="4057" y="1329"/>
                  <a:pt x="4026" y="1315"/>
                </a:cubicBezTo>
                <a:cubicBezTo>
                  <a:pt x="4004" y="1305"/>
                  <a:pt x="3960" y="1280"/>
                  <a:pt x="3960" y="1280"/>
                </a:cubicBezTo>
                <a:cubicBezTo>
                  <a:pt x="3933" y="1233"/>
                  <a:pt x="3906" y="1224"/>
                  <a:pt x="3862" y="1200"/>
                </a:cubicBezTo>
                <a:cubicBezTo>
                  <a:pt x="3736" y="1204"/>
                  <a:pt x="3405" y="1239"/>
                  <a:pt x="3272" y="1191"/>
                </a:cubicBezTo>
                <a:cubicBezTo>
                  <a:pt x="3255" y="1137"/>
                  <a:pt x="3226" y="1077"/>
                  <a:pt x="3174" y="1058"/>
                </a:cubicBezTo>
                <a:cubicBezTo>
                  <a:pt x="3128" y="1019"/>
                  <a:pt x="3103" y="1021"/>
                  <a:pt x="3084" y="961"/>
                </a:cubicBezTo>
                <a:cubicBezTo>
                  <a:pt x="3081" y="935"/>
                  <a:pt x="3080" y="891"/>
                  <a:pt x="3067" y="863"/>
                </a:cubicBezTo>
                <a:cubicBezTo>
                  <a:pt x="3043" y="809"/>
                  <a:pt x="2956" y="753"/>
                  <a:pt x="2903" y="739"/>
                </a:cubicBezTo>
                <a:cubicBezTo>
                  <a:pt x="2887" y="727"/>
                  <a:pt x="2871" y="716"/>
                  <a:pt x="2854" y="704"/>
                </a:cubicBezTo>
                <a:cubicBezTo>
                  <a:pt x="2846" y="698"/>
                  <a:pt x="2829" y="686"/>
                  <a:pt x="2829" y="686"/>
                </a:cubicBezTo>
                <a:cubicBezTo>
                  <a:pt x="2824" y="677"/>
                  <a:pt x="2817" y="669"/>
                  <a:pt x="2814" y="659"/>
                </a:cubicBezTo>
                <a:cubicBezTo>
                  <a:pt x="2807" y="642"/>
                  <a:pt x="2797" y="606"/>
                  <a:pt x="2797" y="606"/>
                </a:cubicBezTo>
                <a:cubicBezTo>
                  <a:pt x="2793" y="536"/>
                  <a:pt x="2790" y="313"/>
                  <a:pt x="2748" y="234"/>
                </a:cubicBezTo>
                <a:cubicBezTo>
                  <a:pt x="2742" y="223"/>
                  <a:pt x="2730" y="218"/>
                  <a:pt x="2723" y="208"/>
                </a:cubicBezTo>
                <a:cubicBezTo>
                  <a:pt x="2701" y="179"/>
                  <a:pt x="2709" y="153"/>
                  <a:pt x="2674" y="137"/>
                </a:cubicBezTo>
                <a:cubicBezTo>
                  <a:pt x="2658" y="130"/>
                  <a:pt x="2642" y="125"/>
                  <a:pt x="2625" y="119"/>
                </a:cubicBezTo>
                <a:cubicBezTo>
                  <a:pt x="2617" y="116"/>
                  <a:pt x="2600" y="110"/>
                  <a:pt x="2600" y="110"/>
                </a:cubicBezTo>
                <a:cubicBezTo>
                  <a:pt x="2569" y="116"/>
                  <a:pt x="2478" y="149"/>
                  <a:pt x="2453" y="119"/>
                </a:cubicBezTo>
                <a:cubicBezTo>
                  <a:pt x="2438" y="101"/>
                  <a:pt x="2458" y="72"/>
                  <a:pt x="2461" y="48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TextShape 4"/>
          <p:cNvSpPr txBox="1"/>
          <p:nvPr/>
        </p:nvSpPr>
        <p:spPr>
          <a:xfrm>
            <a:off x="684360" y="404640"/>
            <a:ext cx="8229600" cy="64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ICEBERG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9" name="" descr=""/>
          <p:cNvPicPr/>
          <p:nvPr/>
        </p:nvPicPr>
        <p:blipFill>
          <a:blip r:embed="rId1"/>
          <a:stretch/>
        </p:blipFill>
        <p:spPr>
          <a:xfrm>
            <a:off x="8244000" y="3500280"/>
            <a:ext cx="347400" cy="174960"/>
          </a:xfrm>
          <a:prstGeom prst="rect">
            <a:avLst/>
          </a:prstGeom>
          <a:ln>
            <a:noFill/>
          </a:ln>
        </p:spPr>
      </p:pic>
      <p:pic>
        <p:nvPicPr>
          <p:cNvPr id="150" name="" descr=""/>
          <p:cNvPicPr/>
          <p:nvPr/>
        </p:nvPicPr>
        <p:blipFill>
          <a:blip r:embed="rId2"/>
          <a:stretch/>
        </p:blipFill>
        <p:spPr>
          <a:xfrm>
            <a:off x="179280" y="6308640"/>
            <a:ext cx="647640" cy="365040"/>
          </a:xfrm>
          <a:prstGeom prst="rect">
            <a:avLst/>
          </a:prstGeom>
          <a:ln>
            <a:noFill/>
          </a:ln>
        </p:spPr>
      </p:pic>
      <p:sp>
        <p:nvSpPr>
          <p:cNvPr id="151" name="CustomShape 5"/>
          <p:cNvSpPr/>
          <p:nvPr/>
        </p:nvSpPr>
        <p:spPr>
          <a:xfrm>
            <a:off x="7885080" y="2708280"/>
            <a:ext cx="1224000" cy="30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b="1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SEA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2" name="" descr=""/>
          <p:cNvPicPr/>
          <p:nvPr/>
        </p:nvPicPr>
        <p:blipFill>
          <a:blip r:embed="rId3"/>
          <a:stretch/>
        </p:blipFill>
        <p:spPr>
          <a:xfrm>
            <a:off x="8532720" y="3645000"/>
            <a:ext cx="347760" cy="174600"/>
          </a:xfrm>
          <a:prstGeom prst="rect">
            <a:avLst/>
          </a:prstGeom>
          <a:ln>
            <a:noFill/>
          </a:ln>
        </p:spPr>
      </p:pic>
      <p:pic>
        <p:nvPicPr>
          <p:cNvPr id="153" name="" descr=""/>
          <p:cNvPicPr/>
          <p:nvPr/>
        </p:nvPicPr>
        <p:blipFill>
          <a:blip r:embed="rId4"/>
          <a:stretch/>
        </p:blipFill>
        <p:spPr>
          <a:xfrm>
            <a:off x="8459640" y="3933720"/>
            <a:ext cx="347760" cy="174600"/>
          </a:xfrm>
          <a:prstGeom prst="rect">
            <a:avLst/>
          </a:prstGeom>
          <a:ln>
            <a:noFill/>
          </a:ln>
        </p:spPr>
      </p:pic>
      <p:pic>
        <p:nvPicPr>
          <p:cNvPr id="154" name="" descr=""/>
          <p:cNvPicPr/>
          <p:nvPr/>
        </p:nvPicPr>
        <p:blipFill>
          <a:blip r:embed="rId5"/>
          <a:stretch/>
        </p:blipFill>
        <p:spPr>
          <a:xfrm>
            <a:off x="755640" y="1484280"/>
            <a:ext cx="768240" cy="482760"/>
          </a:xfrm>
          <a:prstGeom prst="rect">
            <a:avLst/>
          </a:prstGeom>
          <a:ln>
            <a:noFill/>
          </a:ln>
        </p:spPr>
      </p:pic>
      <p:sp>
        <p:nvSpPr>
          <p:cNvPr id="155" name="CustomShape 6"/>
          <p:cNvSpPr/>
          <p:nvPr/>
        </p:nvSpPr>
        <p:spPr>
          <a:xfrm>
            <a:off x="2771640" y="2205000"/>
            <a:ext cx="244980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BEHAVIOR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CustomShape 7"/>
          <p:cNvSpPr/>
          <p:nvPr/>
        </p:nvSpPr>
        <p:spPr>
          <a:xfrm>
            <a:off x="1547640" y="4522680"/>
            <a:ext cx="5688360" cy="1455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>
              <a:lnSpc>
                <a:spcPct val="5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VALUES – STANDARDS – JUDGMENTS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b="1" lang="en-US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ATTITUDE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MOTIVES – ETHICS - BELIEFS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CustomShape 8"/>
          <p:cNvSpPr/>
          <p:nvPr/>
        </p:nvSpPr>
        <p:spPr>
          <a:xfrm>
            <a:off x="-34920" y="2346480"/>
            <a:ext cx="2519280" cy="648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KNOWN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OTHERS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9"/>
          <p:cNvSpPr/>
          <p:nvPr/>
        </p:nvSpPr>
        <p:spPr>
          <a:xfrm>
            <a:off x="36360" y="3427560"/>
            <a:ext cx="2374920" cy="648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UNKNOWN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OTHERS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Line 10"/>
          <p:cNvSpPr/>
          <p:nvPr/>
        </p:nvSpPr>
        <p:spPr>
          <a:xfrm>
            <a:off x="0" y="2997360"/>
            <a:ext cx="914400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CustomShape 11"/>
          <p:cNvSpPr/>
          <p:nvPr/>
        </p:nvSpPr>
        <p:spPr>
          <a:xfrm rot="16200000">
            <a:off x="3492360" y="3357360"/>
            <a:ext cx="1297080" cy="865080"/>
          </a:xfrm>
          <a:custGeom>
            <a:avLst/>
            <a:gdLst/>
            <a:ahLst/>
            <a:rect l="0" t="0" r="r" b="b"/>
            <a:pathLst>
              <a:path w="3042" h="2405">
                <a:moveTo>
                  <a:pt x="0" y="601"/>
                </a:moveTo>
                <a:lnTo>
                  <a:pt x="2140" y="601"/>
                </a:lnTo>
                <a:lnTo>
                  <a:pt x="2140" y="0"/>
                </a:lnTo>
                <a:lnTo>
                  <a:pt x="3041" y="1202"/>
                </a:lnTo>
                <a:lnTo>
                  <a:pt x="2140" y="2404"/>
                </a:lnTo>
                <a:lnTo>
                  <a:pt x="2140" y="1803"/>
                </a:lnTo>
                <a:lnTo>
                  <a:pt x="0" y="1803"/>
                </a:lnTo>
                <a:lnTo>
                  <a:pt x="0" y="601"/>
                </a:lnTo>
              </a:path>
              <a:path w="113" h="1203">
                <a:moveTo>
                  <a:pt x="0" y="0"/>
                </a:moveTo>
                <a:lnTo>
                  <a:pt x="112" y="0"/>
                </a:lnTo>
                <a:lnTo>
                  <a:pt x="112" y="1202"/>
                </a:lnTo>
                <a:lnTo>
                  <a:pt x="0" y="1202"/>
                </a:lnTo>
                <a:lnTo>
                  <a:pt x="0" y="0"/>
                </a:lnTo>
              </a:path>
              <a:path w="226" h="1203">
                <a:moveTo>
                  <a:pt x="0" y="0"/>
                </a:moveTo>
                <a:lnTo>
                  <a:pt x="225" y="0"/>
                </a:lnTo>
                <a:lnTo>
                  <a:pt x="225" y="1202"/>
                </a:lnTo>
                <a:lnTo>
                  <a:pt x="0" y="1202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CustomShape 12"/>
          <p:cNvSpPr/>
          <p:nvPr/>
        </p:nvSpPr>
        <p:spPr>
          <a:xfrm>
            <a:off x="2987640" y="3573360"/>
            <a:ext cx="2448000" cy="657360"/>
          </a:xfrm>
          <a:custGeom>
            <a:avLst/>
            <a:gdLst/>
            <a:ahLst/>
            <a:rect l="0" t="0" r="r" b="b"/>
            <a:pathLst>
              <a:path w="6802" h="839">
                <a:moveTo>
                  <a:pt x="0" y="419"/>
                </a:moveTo>
                <a:cubicBezTo>
                  <a:pt x="1133" y="0"/>
                  <a:pt x="3400" y="838"/>
                  <a:pt x="3400" y="419"/>
                </a:cubicBezTo>
                <a:cubicBezTo>
                  <a:pt x="3400" y="0"/>
                  <a:pt x="5667" y="838"/>
                  <a:pt x="6801" y="419"/>
                </a:cubicBezTo>
              </a:path>
              <a:path w="6802" h="840">
                <a:moveTo>
                  <a:pt x="0" y="419"/>
                </a:moveTo>
                <a:cubicBezTo>
                  <a:pt x="1133" y="0"/>
                  <a:pt x="3400" y="839"/>
                  <a:pt x="3400" y="419"/>
                </a:cubicBezTo>
                <a:cubicBezTo>
                  <a:pt x="3400" y="0"/>
                  <a:pt x="5667" y="839"/>
                  <a:pt x="6801" y="419"/>
                </a:cubicBezTo>
              </a:path>
            </a:pathLst>
          </a:custGeom>
          <a:solidFill>
            <a:srgbClr val="ffcc99"/>
          </a:solidFill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Ctr="1"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Impact"/>
              </a:rPr>
              <a:t>IMPACT</a:t>
            </a:r>
            <a:endParaRPr b="0" lang="en-US" sz="2400" spc="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Impact"/>
              <a:ea typeface="Impact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afterEffect" fill="hold" presetClass="path" presetID="64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684360" y="404640"/>
            <a:ext cx="8229600" cy="64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/>
            <a:r>
              <a:rPr b="1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WHAT MAKES YOUR LIFE</a:t>
            </a:r>
            <a:r>
              <a:rPr b="1" lang="en-US" sz="3600" spc="-1" strike="noStrike">
                <a:solidFill>
                  <a:srgbClr val="9999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100% ?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63" name="Table 2"/>
          <p:cNvGraphicFramePr/>
          <p:nvPr/>
        </p:nvGraphicFramePr>
        <p:xfrm>
          <a:off x="179280" y="3068640"/>
          <a:ext cx="8785080" cy="609480"/>
        </p:xfrm>
        <a:graphic>
          <a:graphicData uri="http://schemas.openxmlformats.org/drawingml/2006/table">
            <a:tbl>
              <a:tblPr/>
              <a:tblGrid>
                <a:gridCol w="337320"/>
                <a:gridCol w="339480"/>
                <a:gridCol w="334440"/>
                <a:gridCol w="339480"/>
                <a:gridCol w="337680"/>
                <a:gridCol w="339480"/>
                <a:gridCol w="337320"/>
                <a:gridCol w="334800"/>
                <a:gridCol w="342360"/>
                <a:gridCol w="334440"/>
                <a:gridCol w="339480"/>
                <a:gridCol w="337680"/>
                <a:gridCol w="339480"/>
                <a:gridCol w="337320"/>
                <a:gridCol w="334800"/>
                <a:gridCol w="339120"/>
                <a:gridCol w="337680"/>
                <a:gridCol w="339480"/>
                <a:gridCol w="337680"/>
                <a:gridCol w="334440"/>
                <a:gridCol w="342720"/>
                <a:gridCol w="334080"/>
                <a:gridCol w="343080"/>
                <a:gridCol w="334080"/>
                <a:gridCol w="339480"/>
                <a:gridCol w="337680"/>
              </a:tblGrid>
              <a:tr h="30528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A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B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C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F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G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H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I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J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L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M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O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Q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U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V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X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Y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Z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0528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4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6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7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8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9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16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17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18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19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24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26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64" name="Table 3"/>
          <p:cNvGraphicFramePr/>
          <p:nvPr/>
        </p:nvGraphicFramePr>
        <p:xfrm>
          <a:off x="179280" y="6059520"/>
          <a:ext cx="2684520" cy="609480"/>
        </p:xfrm>
        <a:graphic>
          <a:graphicData uri="http://schemas.openxmlformats.org/drawingml/2006/table">
            <a:tbl>
              <a:tblPr/>
              <a:tblGrid>
                <a:gridCol w="335160"/>
                <a:gridCol w="338040"/>
                <a:gridCol w="331920"/>
                <a:gridCol w="338040"/>
                <a:gridCol w="334800"/>
                <a:gridCol w="338400"/>
                <a:gridCol w="334800"/>
                <a:gridCol w="333360"/>
              </a:tblGrid>
              <a:tr h="30528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A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I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U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0528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9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4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65" name="Table 4"/>
          <p:cNvGraphicFramePr/>
          <p:nvPr/>
        </p:nvGraphicFramePr>
        <p:xfrm>
          <a:off x="179280" y="4603680"/>
          <a:ext cx="3024360" cy="625680"/>
        </p:xfrm>
        <a:graphic>
          <a:graphicData uri="http://schemas.openxmlformats.org/drawingml/2006/table">
            <a:tbl>
              <a:tblPr/>
              <a:tblGrid>
                <a:gridCol w="335160"/>
                <a:gridCol w="338040"/>
                <a:gridCol w="331920"/>
                <a:gridCol w="338040"/>
                <a:gridCol w="334800"/>
                <a:gridCol w="338400"/>
                <a:gridCol w="334800"/>
                <a:gridCol w="333360"/>
                <a:gridCol w="339840"/>
              </a:tblGrid>
              <a:tr h="32076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O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L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G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0492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4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7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66" name="Table 5"/>
          <p:cNvGraphicFramePr/>
          <p:nvPr/>
        </p:nvGraphicFramePr>
        <p:xfrm>
          <a:off x="179280" y="5340240"/>
          <a:ext cx="3024360" cy="609480"/>
        </p:xfrm>
        <a:graphic>
          <a:graphicData uri="http://schemas.openxmlformats.org/drawingml/2006/table">
            <a:tbl>
              <a:tblPr/>
              <a:tblGrid>
                <a:gridCol w="335160"/>
                <a:gridCol w="338040"/>
                <a:gridCol w="331920"/>
                <a:gridCol w="338040"/>
                <a:gridCol w="334800"/>
                <a:gridCol w="338400"/>
                <a:gridCol w="334800"/>
                <a:gridCol w="333360"/>
                <a:gridCol w="339840"/>
              </a:tblGrid>
              <a:tr h="30528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H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A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O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0528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8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4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18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67" name="Table 6"/>
          <p:cNvGraphicFramePr/>
          <p:nvPr/>
        </p:nvGraphicFramePr>
        <p:xfrm>
          <a:off x="179280" y="3898800"/>
          <a:ext cx="2011320" cy="609480"/>
        </p:xfrm>
        <a:graphic>
          <a:graphicData uri="http://schemas.openxmlformats.org/drawingml/2006/table">
            <a:tbl>
              <a:tblPr/>
              <a:tblGrid>
                <a:gridCol w="335160"/>
                <a:gridCol w="336600"/>
                <a:gridCol w="331560"/>
                <a:gridCol w="336600"/>
                <a:gridCol w="335160"/>
                <a:gridCol w="336240"/>
              </a:tblGrid>
              <a:tr h="30528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I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L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L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05280"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19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9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0" rIns="0" tIns="0" bIns="0"/>
                    <a:p>
                      <a:pPr algn="ctr"/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19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8" name="CustomShape 7"/>
          <p:cNvSpPr/>
          <p:nvPr/>
        </p:nvSpPr>
        <p:spPr>
          <a:xfrm>
            <a:off x="3995640" y="3900600"/>
            <a:ext cx="64764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CustomShape 8"/>
          <p:cNvSpPr/>
          <p:nvPr/>
        </p:nvSpPr>
        <p:spPr>
          <a:xfrm>
            <a:off x="3995640" y="4605480"/>
            <a:ext cx="64764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CustomShape 9"/>
          <p:cNvSpPr/>
          <p:nvPr/>
        </p:nvSpPr>
        <p:spPr>
          <a:xfrm>
            <a:off x="3995640" y="5342040"/>
            <a:ext cx="64764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CustomShape 10"/>
          <p:cNvSpPr/>
          <p:nvPr/>
        </p:nvSpPr>
        <p:spPr>
          <a:xfrm>
            <a:off x="3995640" y="6060960"/>
            <a:ext cx="64764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CustomShape 11"/>
          <p:cNvSpPr/>
          <p:nvPr/>
        </p:nvSpPr>
        <p:spPr>
          <a:xfrm>
            <a:off x="5869080" y="3900600"/>
            <a:ext cx="122400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CustomShape 12"/>
          <p:cNvSpPr/>
          <p:nvPr/>
        </p:nvSpPr>
        <p:spPr>
          <a:xfrm>
            <a:off x="5867280" y="4605480"/>
            <a:ext cx="122580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96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13"/>
          <p:cNvSpPr/>
          <p:nvPr/>
        </p:nvSpPr>
        <p:spPr>
          <a:xfrm>
            <a:off x="5867280" y="5342040"/>
            <a:ext cx="122580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98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CustomShape 14"/>
          <p:cNvSpPr/>
          <p:nvPr/>
        </p:nvSpPr>
        <p:spPr>
          <a:xfrm>
            <a:off x="5867280" y="6060960"/>
            <a:ext cx="122580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 algn="ctr"/>
            <a:r>
              <a:rPr b="1" lang="en-US" sz="3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100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CustomShape 15"/>
          <p:cNvSpPr/>
          <p:nvPr/>
        </p:nvSpPr>
        <p:spPr>
          <a:xfrm>
            <a:off x="108000" y="1835280"/>
            <a:ext cx="8856720" cy="947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/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Let each letter of the alphabetic has a value equals to it sequence of the alphabetical order: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cover dir="u"/>
  </p:transition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afterEffect" fill="hold" presetClass="entr" presetID="1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nodeType="withEffect" fill="hold" presetClass="entr" presetID="1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nodeType="withEffect" fill="hold" presetClass="entr" presetID="1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after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nodeType="withEffect" fill="hold" presetClass="entr" presetID="1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Application>LibreOffice/5.1.6.2$Linux_X86_64 LibreOffice_project/10m0$Build-2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2018-08-23T10:50:06Z</dcterms:created>
  <dc:creator/>
  <dc:description/>
  <dc:language>en-US</dc:language>
  <cp:lastModifiedBy>SHAJIR</cp:lastModifiedBy>
  <dcterms:modified xsi:type="dcterms:W3CDTF">2006-06-12T12:57:25Z</dcterms:modified>
  <cp:revision>9</cp:revision>
  <dc:subject/>
  <dc:title>Attitude</dc:title>
</cp:coreProperties>
</file>