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3"/>
  </p:notesMasterIdLst>
  <p:sldIdLst>
    <p:sldId id="256" r:id="rId2"/>
    <p:sldId id="433" r:id="rId3"/>
    <p:sldId id="361" r:id="rId4"/>
    <p:sldId id="347" r:id="rId5"/>
    <p:sldId id="297" r:id="rId6"/>
    <p:sldId id="314" r:id="rId7"/>
    <p:sldId id="370" r:id="rId8"/>
    <p:sldId id="415" r:id="rId9"/>
    <p:sldId id="416" r:id="rId10"/>
    <p:sldId id="417" r:id="rId11"/>
    <p:sldId id="441" r:id="rId12"/>
    <p:sldId id="442" r:id="rId13"/>
    <p:sldId id="317" r:id="rId14"/>
    <p:sldId id="419" r:id="rId15"/>
    <p:sldId id="420" r:id="rId16"/>
    <p:sldId id="421" r:id="rId17"/>
    <p:sldId id="422" r:id="rId18"/>
    <p:sldId id="423" r:id="rId19"/>
    <p:sldId id="427" r:id="rId20"/>
    <p:sldId id="443" r:id="rId21"/>
    <p:sldId id="348" r:id="rId22"/>
    <p:sldId id="435" r:id="rId23"/>
    <p:sldId id="326" r:id="rId24"/>
    <p:sldId id="355" r:id="rId25"/>
    <p:sldId id="333" r:id="rId26"/>
    <p:sldId id="352" r:id="rId27"/>
    <p:sldId id="271" r:id="rId28"/>
    <p:sldId id="346" r:id="rId29"/>
    <p:sldId id="280" r:id="rId30"/>
    <p:sldId id="281" r:id="rId31"/>
    <p:sldId id="413" r:id="rId32"/>
    <p:sldId id="367" r:id="rId33"/>
    <p:sldId id="368" r:id="rId34"/>
    <p:sldId id="439" r:id="rId35"/>
    <p:sldId id="445" r:id="rId36"/>
    <p:sldId id="447" r:id="rId37"/>
    <p:sldId id="409" r:id="rId38"/>
    <p:sldId id="395" r:id="rId39"/>
    <p:sldId id="291" r:id="rId40"/>
    <p:sldId id="448" r:id="rId41"/>
    <p:sldId id="449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431" autoAdjust="0"/>
  </p:normalViewPr>
  <p:slideViewPr>
    <p:cSldViewPr>
      <p:cViewPr>
        <p:scale>
          <a:sx n="54" d="100"/>
          <a:sy n="54" d="100"/>
        </p:scale>
        <p:origin x="96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2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6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7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8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9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14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5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16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8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19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20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2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2"/>
            <c:invertIfNegative val="0"/>
            <c:bubble3D val="0"/>
            <c:spPr>
              <a:solidFill>
                <a:schemeClr val="accent1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800" b="1" smtClean="0"/>
                      <a:t>72</a:t>
                    </a:r>
                    <a:endParaRPr lang="en-US" sz="18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800" b="1" smtClean="0"/>
                      <a:t>57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800" b="1" smtClean="0"/>
                      <a:t>68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800" b="1" smtClean="0"/>
                      <a:t>63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z="1800" b="1" smtClean="0"/>
                      <a:t>56</a:t>
                    </a:r>
                    <a:endParaRPr lang="en-US" sz="18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z="1800" b="1" smtClean="0"/>
                      <a:t>69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sz="1800" b="1" smtClean="0"/>
                      <a:t>72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sz="1800" b="1" smtClean="0"/>
                      <a:t>62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sz="1800" b="1" smtClean="0"/>
                      <a:t>65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 sz="1800" b="1" smtClean="0"/>
                      <a:t>67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tx>
                <c:rich>
                  <a:bodyPr/>
                  <a:lstStyle/>
                  <a:p>
                    <a:r>
                      <a:rPr lang="en-US" sz="1800" b="1" smtClean="0"/>
                      <a:t>69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tx>
                <c:rich>
                  <a:bodyPr/>
                  <a:lstStyle/>
                  <a:p>
                    <a:r>
                      <a:rPr lang="en-US" sz="1800" b="1" smtClean="0"/>
                      <a:t>82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tx>
                <c:rich>
                  <a:bodyPr/>
                  <a:lstStyle/>
                  <a:p>
                    <a:r>
                      <a:rPr lang="en-US" sz="1800" b="1" smtClean="0"/>
                      <a:t>95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tx>
                <c:rich>
                  <a:bodyPr/>
                  <a:lstStyle/>
                  <a:p>
                    <a:r>
                      <a:rPr lang="en-US" sz="1800" b="1" smtClean="0"/>
                      <a:t>90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tx>
                <c:rich>
                  <a:bodyPr/>
                  <a:lstStyle/>
                  <a:p>
                    <a:r>
                      <a:rPr lang="en-US" sz="1800" b="1" smtClean="0"/>
                      <a:t>55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tx>
                <c:rich>
                  <a:bodyPr/>
                  <a:lstStyle/>
                  <a:p>
                    <a:r>
                      <a:rPr lang="en-US" sz="1800" b="1" smtClean="0"/>
                      <a:t>71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tx>
                <c:rich>
                  <a:bodyPr/>
                  <a:lstStyle/>
                  <a:p>
                    <a:r>
                      <a:rPr lang="en-US" sz="1800" b="1" smtClean="0"/>
                      <a:t>83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7"/>
              <c:tx>
                <c:rich>
                  <a:bodyPr/>
                  <a:lstStyle/>
                  <a:p>
                    <a:r>
                      <a:rPr lang="en-US" sz="1800" b="1" smtClean="0"/>
                      <a:t>48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tx>
                <c:rich>
                  <a:bodyPr/>
                  <a:lstStyle/>
                  <a:p>
                    <a:r>
                      <a:rPr lang="en-US" sz="1800" b="1" smtClean="0"/>
                      <a:t>70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9"/>
              <c:tx>
                <c:rich>
                  <a:bodyPr/>
                  <a:lstStyle/>
                  <a:p>
                    <a:r>
                      <a:rPr lang="en-US" sz="1800" b="1" smtClean="0"/>
                      <a:t>92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tx>
                <c:rich>
                  <a:bodyPr/>
                  <a:lstStyle/>
                  <a:p>
                    <a:r>
                      <a:rPr lang="en-US" sz="1800" b="1" smtClean="0"/>
                      <a:t>97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1"/>
              <c:tx>
                <c:rich>
                  <a:bodyPr/>
                  <a:lstStyle/>
                  <a:p>
                    <a:r>
                      <a:rPr lang="en-US" sz="1800" b="1" smtClean="0"/>
                      <a:t>88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2"/>
              <c:tx>
                <c:rich>
                  <a:bodyPr/>
                  <a:lstStyle/>
                  <a:p>
                    <a:r>
                      <a:rPr lang="en-US" sz="1800" b="1" smtClean="0"/>
                      <a:t>95</a:t>
                    </a:r>
                    <a:endParaRPr lang="en-US" sz="18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accent3">
                  <a:lumMod val="20000"/>
                  <a:lumOff val="80000"/>
                </a:schemeClr>
              </a:solidFill>
            </c:spPr>
            <c:txPr>
              <a:bodyPr rot="-5400000" vert="horz"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Sheet1!$A$2:$B$24</c:f>
              <c:multiLvlStrCache>
                <c:ptCount val="23"/>
                <c:lvl>
                  <c:pt idx="0">
                    <c:v>አበበ ቢቂላ </c:v>
                  </c:pt>
                  <c:pt idx="1">
                    <c:v>እፎይታ</c:v>
                  </c:pt>
                  <c:pt idx="2">
                    <c:v>አቃቂ </c:v>
                  </c:pt>
                  <c:pt idx="3">
                    <c:v>ቃሊቲ </c:v>
                  </c:pt>
                  <c:pt idx="4">
                    <c:v>ጃንሜዳ </c:v>
                  </c:pt>
                  <c:pt idx="5">
                    <c:v>ሰሜን </c:v>
                  </c:pt>
                  <c:pt idx="6">
                    <c:v>አሞራዉ </c:v>
                  </c:pt>
                  <c:pt idx="7">
                    <c:v>ቡልቡላ </c:v>
                  </c:pt>
                  <c:pt idx="8">
                    <c:v>ገርጂ </c:v>
                  </c:pt>
                  <c:pt idx="9">
                    <c:v>አዲሱ ገበያ </c:v>
                  </c:pt>
                  <c:pt idx="10">
                    <c:v>ማይጨዉ </c:v>
                  </c:pt>
                  <c:pt idx="11">
                    <c:v>ሰላም </c:v>
                  </c:pt>
                  <c:pt idx="12">
                    <c:v>ፈረስ ሜዳ </c:v>
                  </c:pt>
                  <c:pt idx="13">
                    <c:v>መሹዋለኪያ </c:v>
                  </c:pt>
                  <c:pt idx="14">
                    <c:v>አለም ባንክ </c:v>
                  </c:pt>
                  <c:pt idx="15">
                    <c:v>ቀራንዮ </c:v>
                  </c:pt>
                  <c:pt idx="16">
                    <c:v>ህዳሴ ፍሬ </c:v>
                  </c:pt>
                  <c:pt idx="17">
                    <c:v>ልደታ </c:v>
                  </c:pt>
                  <c:pt idx="18">
                    <c:v>ወረዳ 06 </c:v>
                  </c:pt>
                  <c:pt idx="19">
                    <c:v>ወረዳ 12 </c:v>
                  </c:pt>
                  <c:pt idx="20">
                    <c:v>እ/ቁጥር 2  </c:v>
                  </c:pt>
                  <c:pt idx="21">
                    <c:v>ወረዳ 10 </c:v>
                  </c:pt>
                  <c:pt idx="22">
                    <c:v>ወረዳ 11 /ራእይ</c:v>
                  </c:pt>
                </c:lvl>
                <c:lvl>
                  <c:pt idx="0">
                    <c:v>አ/ ከተማ</c:v>
                  </c:pt>
                  <c:pt idx="2">
                    <c:v>አ/ቃሊቲ</c:v>
                  </c:pt>
                  <c:pt idx="4">
                    <c:v>አራዳ</c:v>
                  </c:pt>
                  <c:pt idx="6">
                    <c:v>ቦሌ</c:v>
                  </c:pt>
                  <c:pt idx="9">
                    <c:v>ጉለሌ</c:v>
                  </c:pt>
                  <c:pt idx="12">
                    <c:v>ቂርቆስ</c:v>
                  </c:pt>
                  <c:pt idx="14">
                    <c:v>ኮልፌ</c:v>
                  </c:pt>
                  <c:pt idx="16">
                    <c:v>ልደታ</c:v>
                  </c:pt>
                  <c:pt idx="18">
                    <c:v>ን/ ስልክ</c:v>
                  </c:pt>
                  <c:pt idx="20">
                    <c:v>የካ</c:v>
                  </c:pt>
                </c:lvl>
              </c:multiLvlStrCache>
            </c:multiLvlStrRef>
          </c:cat>
          <c:val>
            <c:numRef>
              <c:f>Sheet1!$C$2:$C$24</c:f>
              <c:numCache>
                <c:formatCode>0%</c:formatCode>
                <c:ptCount val="23"/>
                <c:pt idx="0">
                  <c:v>0.72000000000000064</c:v>
                </c:pt>
                <c:pt idx="1">
                  <c:v>0.56999999999999995</c:v>
                </c:pt>
                <c:pt idx="2">
                  <c:v>0.68000000000000138</c:v>
                </c:pt>
                <c:pt idx="3">
                  <c:v>0.63000000000000245</c:v>
                </c:pt>
                <c:pt idx="4">
                  <c:v>0.56000000000000005</c:v>
                </c:pt>
                <c:pt idx="5">
                  <c:v>0.6900000000000015</c:v>
                </c:pt>
                <c:pt idx="6">
                  <c:v>0.72000000000000064</c:v>
                </c:pt>
                <c:pt idx="7">
                  <c:v>0.62000000000000222</c:v>
                </c:pt>
                <c:pt idx="8">
                  <c:v>0.65000000000000269</c:v>
                </c:pt>
                <c:pt idx="9">
                  <c:v>0.67000000000000293</c:v>
                </c:pt>
                <c:pt idx="10">
                  <c:v>0.6900000000000015</c:v>
                </c:pt>
                <c:pt idx="11">
                  <c:v>0.82000000000000062</c:v>
                </c:pt>
                <c:pt idx="12">
                  <c:v>0.95000000000000062</c:v>
                </c:pt>
                <c:pt idx="13">
                  <c:v>0.9</c:v>
                </c:pt>
                <c:pt idx="14">
                  <c:v>0.55000000000000004</c:v>
                </c:pt>
                <c:pt idx="15">
                  <c:v>0.71000000000000063</c:v>
                </c:pt>
                <c:pt idx="16">
                  <c:v>0.83000000000000063</c:v>
                </c:pt>
                <c:pt idx="17">
                  <c:v>0.48000000000000032</c:v>
                </c:pt>
                <c:pt idx="18">
                  <c:v>0.70000000000000062</c:v>
                </c:pt>
                <c:pt idx="19">
                  <c:v>0.92</c:v>
                </c:pt>
                <c:pt idx="20">
                  <c:v>0.97000000000000053</c:v>
                </c:pt>
                <c:pt idx="21">
                  <c:v>0.88000000000000111</c:v>
                </c:pt>
                <c:pt idx="22">
                  <c:v>0.95000000000000062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30"/>
        <c:axId val="375822072"/>
        <c:axId val="375818544"/>
      </c:barChart>
      <c:catAx>
        <c:axId val="375822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2000"/>
            </a:pPr>
            <a:endParaRPr lang="en-US"/>
          </a:p>
        </c:txPr>
        <c:crossAx val="375818544"/>
        <c:crosses val="autoZero"/>
        <c:auto val="1"/>
        <c:lblAlgn val="ctr"/>
        <c:lblOffset val="100"/>
        <c:noMultiLvlLbl val="0"/>
      </c:catAx>
      <c:valAx>
        <c:axId val="375818544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3758220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wash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wash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EB91D1-C59D-49C0-92C1-643E7CB43E8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325C2E-B679-40D2-A749-0FA3B645A63C}">
      <dgm:prSet phldrT="[Text]" custT="1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en-US" sz="2400" dirty="0" err="1" smtClean="0">
              <a:solidFill>
                <a:srgbClr val="FF0000"/>
              </a:solidFill>
            </a:rPr>
            <a:t>የቢሮ</a:t>
          </a:r>
          <a:r>
            <a:rPr lang="en-US" sz="2400" dirty="0" smtClean="0">
              <a:solidFill>
                <a:srgbClr val="FF0000"/>
              </a:solidFill>
            </a:rPr>
            <a:t> </a:t>
          </a:r>
          <a:r>
            <a:rPr lang="en-US" sz="2400" dirty="0" err="1" smtClean="0">
              <a:solidFill>
                <a:srgbClr val="FF0000"/>
              </a:solidFill>
            </a:rPr>
            <a:t>ኃላፊ</a:t>
          </a:r>
          <a:endParaRPr lang="en-US" sz="2400" dirty="0">
            <a:solidFill>
              <a:srgbClr val="FF0000"/>
            </a:solidFill>
          </a:endParaRPr>
        </a:p>
      </dgm:t>
    </dgm:pt>
    <dgm:pt modelId="{1B1F5C87-899D-4A52-8EFC-7CA4158A70AB}" type="parTrans" cxnId="{49B537A0-D4D0-40EA-B672-18C649050FC8}">
      <dgm:prSet/>
      <dgm:spPr/>
      <dgm:t>
        <a:bodyPr/>
        <a:lstStyle/>
        <a:p>
          <a:endParaRPr lang="en-US"/>
        </a:p>
      </dgm:t>
    </dgm:pt>
    <dgm:pt modelId="{64C98341-C74A-4818-A403-87C08A126073}" type="sibTrans" cxnId="{49B537A0-D4D0-40EA-B672-18C649050FC8}">
      <dgm:prSet/>
      <dgm:spPr/>
      <dgm:t>
        <a:bodyPr/>
        <a:lstStyle/>
        <a:p>
          <a:endParaRPr lang="en-US"/>
        </a:p>
      </dgm:t>
    </dgm:pt>
    <dgm:pt modelId="{59F18008-4956-4C21-8A4B-3CDC04285D71}">
      <dgm:prSet phldrT="[Text]" custT="1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en-US" sz="1900" dirty="0" err="1" smtClean="0">
              <a:solidFill>
                <a:srgbClr val="FF0000"/>
              </a:solidFill>
            </a:rPr>
            <a:t>የበ</a:t>
          </a:r>
          <a:r>
            <a:rPr lang="en-US" sz="1900" dirty="0" smtClean="0">
              <a:solidFill>
                <a:srgbClr val="FF0000"/>
              </a:solidFill>
            </a:rPr>
            <a:t>/መ/ጤ/ማ </a:t>
          </a:r>
          <a:r>
            <a:rPr lang="en-US" sz="1900" dirty="0" err="1" smtClean="0">
              <a:solidFill>
                <a:srgbClr val="FF0000"/>
              </a:solidFill>
            </a:rPr>
            <a:t>ዳይሬክተር</a:t>
          </a:r>
          <a:endParaRPr lang="en-US" sz="1900" dirty="0">
            <a:solidFill>
              <a:srgbClr val="FF0000"/>
            </a:solidFill>
          </a:endParaRPr>
        </a:p>
      </dgm:t>
    </dgm:pt>
    <dgm:pt modelId="{22EB68B3-9A8E-4CD9-A384-77B20252EC74}" type="parTrans" cxnId="{D7DA60E5-53D1-4533-A50C-EA848BCEF68B}">
      <dgm:prSet/>
      <dgm:spPr/>
      <dgm:t>
        <a:bodyPr/>
        <a:lstStyle/>
        <a:p>
          <a:endParaRPr lang="en-US"/>
        </a:p>
      </dgm:t>
    </dgm:pt>
    <dgm:pt modelId="{BCB77576-305F-4AAE-A41B-9CEFDE458E7C}" type="sibTrans" cxnId="{D7DA60E5-53D1-4533-A50C-EA848BCEF68B}">
      <dgm:prSet/>
      <dgm:spPr/>
      <dgm:t>
        <a:bodyPr/>
        <a:lstStyle/>
        <a:p>
          <a:endParaRPr lang="en-US"/>
        </a:p>
      </dgm:t>
    </dgm:pt>
    <dgm:pt modelId="{9D65A27C-F9ED-4F4F-AE5C-8D8C12870954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en-US" sz="2000" dirty="0" err="1" smtClean="0"/>
            <a:t>ቤተሰብ</a:t>
          </a:r>
          <a:r>
            <a:rPr lang="en-US" sz="2000" dirty="0" smtClean="0"/>
            <a:t> ጤና</a:t>
          </a:r>
          <a:endParaRPr lang="en-US" sz="2000" dirty="0"/>
        </a:p>
      </dgm:t>
    </dgm:pt>
    <dgm:pt modelId="{FF76F772-73AA-4C19-AE34-1F3EB6C5F2C8}" type="parTrans" cxnId="{AEA42680-3579-45DF-A912-226B3DAD902E}">
      <dgm:prSet/>
      <dgm:spPr/>
      <dgm:t>
        <a:bodyPr/>
        <a:lstStyle/>
        <a:p>
          <a:endParaRPr lang="en-US"/>
        </a:p>
      </dgm:t>
    </dgm:pt>
    <dgm:pt modelId="{C28D3AB6-6259-4A90-A7C3-88505A155EA9}" type="sibTrans" cxnId="{AEA42680-3579-45DF-A912-226B3DAD902E}">
      <dgm:prSet/>
      <dgm:spPr/>
      <dgm:t>
        <a:bodyPr/>
        <a:lstStyle/>
        <a:p>
          <a:endParaRPr lang="en-US"/>
        </a:p>
      </dgm:t>
    </dgm:pt>
    <dgm:pt modelId="{BFA9B67E-E3FD-4A03-A00F-05F8743CDD48}">
      <dgm:prSet phldrT="[Text]" custT="1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en-US" sz="1600" b="1" dirty="0" err="1" smtClean="0">
              <a:solidFill>
                <a:srgbClr val="FF0000"/>
              </a:solidFill>
            </a:rPr>
            <a:t>የጤ</a:t>
          </a:r>
          <a:r>
            <a:rPr lang="en-US" sz="1600" b="1" dirty="0" smtClean="0">
              <a:solidFill>
                <a:srgbClr val="FF0000"/>
              </a:solidFill>
            </a:rPr>
            <a:t>/</a:t>
          </a:r>
          <a:r>
            <a:rPr lang="en-US" sz="1600" b="1" dirty="0" err="1" smtClean="0">
              <a:solidFill>
                <a:srgbClr val="FF0000"/>
              </a:solidFill>
            </a:rPr>
            <a:t>ኤለፕና</a:t>
          </a:r>
          <a:r>
            <a:rPr lang="en-US" sz="1600" b="1" dirty="0" smtClean="0">
              <a:solidFill>
                <a:srgbClr val="FF0000"/>
              </a:solidFill>
            </a:rPr>
            <a:t>/መ/ጤ/</a:t>
          </a:r>
          <a:r>
            <a:rPr lang="en-US" sz="1600" b="1" dirty="0" err="1" smtClean="0">
              <a:solidFill>
                <a:srgbClr val="FF0000"/>
              </a:solidFill>
            </a:rPr>
            <a:t>ክብካቤ</a:t>
          </a:r>
          <a:endParaRPr lang="en-US" sz="1600" b="1" dirty="0">
            <a:solidFill>
              <a:srgbClr val="FF0000"/>
            </a:solidFill>
          </a:endParaRPr>
        </a:p>
      </dgm:t>
    </dgm:pt>
    <dgm:pt modelId="{35B4D4CD-5D61-4BC8-8C16-FB9935A37C51}" type="parTrans" cxnId="{0773D443-4A5E-4536-8370-956CC51F72CC}">
      <dgm:prSet/>
      <dgm:spPr/>
      <dgm:t>
        <a:bodyPr/>
        <a:lstStyle/>
        <a:p>
          <a:endParaRPr lang="en-US"/>
        </a:p>
      </dgm:t>
    </dgm:pt>
    <dgm:pt modelId="{70461815-BF82-4B8F-9AB0-7E662D770A80}" type="sibTrans" cxnId="{0773D443-4A5E-4536-8370-956CC51F72CC}">
      <dgm:prSet/>
      <dgm:spPr/>
      <dgm:t>
        <a:bodyPr/>
        <a:lstStyle/>
        <a:p>
          <a:endParaRPr lang="en-US"/>
        </a:p>
      </dgm:t>
    </dgm:pt>
    <dgm:pt modelId="{18A18DAD-B472-419D-9ABF-7D2E4469EC30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en-US" sz="2400" dirty="0" err="1" smtClean="0"/>
            <a:t>በሽታ</a:t>
          </a:r>
          <a:r>
            <a:rPr lang="en-US" sz="2400" dirty="0" smtClean="0"/>
            <a:t> </a:t>
          </a:r>
          <a:r>
            <a:rPr lang="en-US" sz="2400" dirty="0" err="1" smtClean="0"/>
            <a:t>መከላከል</a:t>
          </a:r>
          <a:endParaRPr lang="en-US" sz="2400" dirty="0"/>
        </a:p>
      </dgm:t>
    </dgm:pt>
    <dgm:pt modelId="{A357CF29-0142-430A-AEB2-D57C72E06B2E}" type="sibTrans" cxnId="{8955DB1F-387A-4199-BA7B-CC70D56624CC}">
      <dgm:prSet/>
      <dgm:spPr/>
      <dgm:t>
        <a:bodyPr/>
        <a:lstStyle/>
        <a:p>
          <a:endParaRPr lang="en-US"/>
        </a:p>
      </dgm:t>
    </dgm:pt>
    <dgm:pt modelId="{23C78D60-ED35-4001-B680-D04CC32FE508}" type="parTrans" cxnId="{8955DB1F-387A-4199-BA7B-CC70D56624CC}">
      <dgm:prSet/>
      <dgm:spPr/>
      <dgm:t>
        <a:bodyPr/>
        <a:lstStyle/>
        <a:p>
          <a:endParaRPr lang="en-US"/>
        </a:p>
      </dgm:t>
    </dgm:pt>
    <dgm:pt modelId="{C6910B77-BDF1-4E07-BF45-42A5AE5917DE}">
      <dgm:prSet phldrT="[Text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en-US" dirty="0" err="1" smtClean="0"/>
            <a:t>የፈውስ</a:t>
          </a:r>
          <a:r>
            <a:rPr lang="en-US" dirty="0" smtClean="0"/>
            <a:t> </a:t>
          </a:r>
          <a:r>
            <a:rPr lang="en-US" dirty="0" err="1" smtClean="0"/>
            <a:t>ህክምና</a:t>
          </a:r>
          <a:r>
            <a:rPr lang="en-US" dirty="0" smtClean="0"/>
            <a:t> ም/</a:t>
          </a:r>
          <a:r>
            <a:rPr lang="en-US" dirty="0" err="1" smtClean="0"/>
            <a:t>ቢሮ</a:t>
          </a:r>
          <a:r>
            <a:rPr lang="en-US" dirty="0" smtClean="0"/>
            <a:t> </a:t>
          </a:r>
          <a:r>
            <a:rPr lang="en-US" dirty="0" err="1" smtClean="0"/>
            <a:t>ኃላፊ</a:t>
          </a:r>
          <a:endParaRPr lang="en-US" dirty="0"/>
        </a:p>
      </dgm:t>
    </dgm:pt>
    <dgm:pt modelId="{28E4452C-BB45-4564-84AC-39ABBFD3C49F}" type="sibTrans" cxnId="{F2BED57A-A3DD-4ED9-81A8-AE5CD4E6AC7E}">
      <dgm:prSet/>
      <dgm:spPr/>
      <dgm:t>
        <a:bodyPr/>
        <a:lstStyle/>
        <a:p>
          <a:endParaRPr lang="en-US"/>
        </a:p>
      </dgm:t>
    </dgm:pt>
    <dgm:pt modelId="{41834299-2DA5-46D3-AA05-D06CB32306FD}" type="parTrans" cxnId="{F2BED57A-A3DD-4ED9-81A8-AE5CD4E6AC7E}">
      <dgm:prSet/>
      <dgm:spPr/>
      <dgm:t>
        <a:bodyPr/>
        <a:lstStyle/>
        <a:p>
          <a:endParaRPr lang="en-US"/>
        </a:p>
      </dgm:t>
    </dgm:pt>
    <dgm:pt modelId="{797B7382-38A9-40AE-BFD3-21502EAD41AE}">
      <dgm:prSet phldrT="[Text]" custT="1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en-US" sz="2800" b="1" dirty="0" err="1" smtClean="0">
              <a:solidFill>
                <a:srgbClr val="FF0000"/>
              </a:solidFill>
              <a:hlinkClick xmlns:r="http://schemas.openxmlformats.org/officeDocument/2006/relationships" r:id="rId1" action="ppaction://hlinkfile"/>
            </a:rPr>
            <a:t>የ</a:t>
          </a:r>
          <a:r>
            <a:rPr lang="en-US" sz="2400" b="1" dirty="0" err="1" smtClean="0">
              <a:solidFill>
                <a:srgbClr val="FF0000"/>
              </a:solidFill>
              <a:hlinkClick xmlns:r="http://schemas.openxmlformats.org/officeDocument/2006/relationships" r:id="rId1" action="ppaction://hlinkfile"/>
            </a:rPr>
            <a:t>ሃይጅንና</a:t>
          </a:r>
          <a:r>
            <a:rPr lang="en-US" sz="2400" b="1" dirty="0" smtClean="0">
              <a:solidFill>
                <a:srgbClr val="FF0000"/>
              </a:solidFill>
            </a:rPr>
            <a:t> </a:t>
          </a:r>
          <a:r>
            <a:rPr lang="en-US" sz="2400" b="1" dirty="0" err="1" smtClean="0">
              <a:solidFill>
                <a:srgbClr val="FF0000"/>
              </a:solidFill>
            </a:rPr>
            <a:t>የአ</a:t>
          </a:r>
          <a:r>
            <a:rPr lang="en-US" sz="2400" b="1" dirty="0" smtClean="0">
              <a:solidFill>
                <a:srgbClr val="FF0000"/>
              </a:solidFill>
            </a:rPr>
            <a:t>/ጤ/አ</a:t>
          </a:r>
          <a:endParaRPr lang="en-US" sz="2400" b="1" dirty="0">
            <a:solidFill>
              <a:srgbClr val="FF0000"/>
            </a:solidFill>
          </a:endParaRPr>
        </a:p>
      </dgm:t>
    </dgm:pt>
    <dgm:pt modelId="{343F5B5F-382E-4987-A6DB-5686BEC0F56A}" type="parTrans" cxnId="{FB21D4AD-D118-4120-8C6D-7DC79141170D}">
      <dgm:prSet/>
      <dgm:spPr/>
      <dgm:t>
        <a:bodyPr/>
        <a:lstStyle/>
        <a:p>
          <a:endParaRPr lang="en-US"/>
        </a:p>
      </dgm:t>
    </dgm:pt>
    <dgm:pt modelId="{F8D1DB71-DFDC-4C6D-A996-76A70E462473}" type="sibTrans" cxnId="{FB21D4AD-D118-4120-8C6D-7DC79141170D}">
      <dgm:prSet/>
      <dgm:spPr/>
      <dgm:t>
        <a:bodyPr/>
        <a:lstStyle/>
        <a:p>
          <a:endParaRPr lang="en-US"/>
        </a:p>
      </dgm:t>
    </dgm:pt>
    <dgm:pt modelId="{2DB6CC7F-CBC5-4F76-922E-677AF59FF701}">
      <dgm:prSet phldrT="[Text]" custT="1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en-US" sz="1600" b="1" dirty="0" smtClean="0">
              <a:solidFill>
                <a:srgbClr val="FF0000"/>
              </a:solidFill>
            </a:rPr>
            <a:t>ጤና </a:t>
          </a:r>
          <a:r>
            <a:rPr lang="en-US" sz="1600" b="1" dirty="0" err="1" smtClean="0">
              <a:solidFill>
                <a:srgbClr val="FF0000"/>
              </a:solidFill>
            </a:rPr>
            <a:t>ኤክስቴንሽን</a:t>
          </a:r>
          <a:endParaRPr lang="en-US" sz="1600" b="1" dirty="0">
            <a:solidFill>
              <a:srgbClr val="FF0000"/>
            </a:solidFill>
          </a:endParaRPr>
        </a:p>
      </dgm:t>
    </dgm:pt>
    <dgm:pt modelId="{1E4EE1CA-30CF-477A-AE55-96313A14F68A}" type="parTrans" cxnId="{2040503B-AE32-478F-B68C-7F0E226039A0}">
      <dgm:prSet/>
      <dgm:spPr/>
      <dgm:t>
        <a:bodyPr/>
        <a:lstStyle/>
        <a:p>
          <a:endParaRPr lang="en-US"/>
        </a:p>
      </dgm:t>
    </dgm:pt>
    <dgm:pt modelId="{2EE29A87-E838-4FA2-9803-C2BEB7AEB896}" type="sibTrans" cxnId="{2040503B-AE32-478F-B68C-7F0E226039A0}">
      <dgm:prSet/>
      <dgm:spPr/>
      <dgm:t>
        <a:bodyPr/>
        <a:lstStyle/>
        <a:p>
          <a:endParaRPr lang="en-US"/>
        </a:p>
      </dgm:t>
    </dgm:pt>
    <dgm:pt modelId="{A23852C1-9BB1-4FAC-B68B-33D4D797C5A7}">
      <dgm:prSet phldrT="[Text]" custT="1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en-US" sz="1900" b="1" dirty="0" err="1" smtClean="0">
              <a:solidFill>
                <a:srgbClr val="FF0000"/>
              </a:solidFill>
            </a:rPr>
            <a:t>የጤ</a:t>
          </a:r>
          <a:r>
            <a:rPr lang="en-US" sz="1900" b="1" dirty="0" smtClean="0">
              <a:solidFill>
                <a:srgbClr val="FF0000"/>
              </a:solidFill>
            </a:rPr>
            <a:t>/ት/መ/</a:t>
          </a:r>
          <a:r>
            <a:rPr lang="en-US" sz="1900" b="1" dirty="0" err="1" smtClean="0">
              <a:solidFill>
                <a:srgbClr val="FF0000"/>
              </a:solidFill>
            </a:rPr>
            <a:t>ስርጸት</a:t>
          </a:r>
          <a:endParaRPr lang="en-US" sz="1900" b="1" dirty="0">
            <a:solidFill>
              <a:srgbClr val="FF0000"/>
            </a:solidFill>
          </a:endParaRPr>
        </a:p>
      </dgm:t>
    </dgm:pt>
    <dgm:pt modelId="{4A5C3190-EA27-40CB-A7B4-EBFDBD3DBE3E}" type="parTrans" cxnId="{A8368D7D-C7B0-49EC-9517-C89EA1EC7BAB}">
      <dgm:prSet/>
      <dgm:spPr/>
      <dgm:t>
        <a:bodyPr/>
        <a:lstStyle/>
        <a:p>
          <a:endParaRPr lang="en-US"/>
        </a:p>
      </dgm:t>
    </dgm:pt>
    <dgm:pt modelId="{D3DDA5B3-E3CA-4A5F-A597-5C465305BFDD}" type="sibTrans" cxnId="{A8368D7D-C7B0-49EC-9517-C89EA1EC7BAB}">
      <dgm:prSet/>
      <dgm:spPr/>
      <dgm:t>
        <a:bodyPr/>
        <a:lstStyle/>
        <a:p>
          <a:endParaRPr lang="en-US"/>
        </a:p>
      </dgm:t>
    </dgm:pt>
    <dgm:pt modelId="{03138AE6-B421-424B-B15D-D495554E655D}">
      <dgm:prSet custT="1"/>
      <dgm:spPr>
        <a:solidFill>
          <a:schemeClr val="accent1"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sz="2000" dirty="0" err="1" smtClean="0">
              <a:solidFill>
                <a:srgbClr val="FF0000"/>
              </a:solidFill>
            </a:rPr>
            <a:t>ምክትል</a:t>
          </a:r>
          <a:r>
            <a:rPr lang="en-US" sz="2000" dirty="0" smtClean="0">
              <a:solidFill>
                <a:srgbClr val="FF0000"/>
              </a:solidFill>
            </a:rPr>
            <a:t> </a:t>
          </a:r>
          <a:r>
            <a:rPr lang="en-US" sz="2000" dirty="0" err="1" smtClean="0">
              <a:solidFill>
                <a:srgbClr val="FF0000"/>
              </a:solidFill>
            </a:rPr>
            <a:t>ቢሮ</a:t>
          </a:r>
          <a:r>
            <a:rPr lang="en-US" sz="2000" dirty="0" smtClean="0">
              <a:solidFill>
                <a:srgbClr val="FF0000"/>
              </a:solidFill>
            </a:rPr>
            <a:t> </a:t>
          </a:r>
        </a:p>
        <a:p>
          <a:pPr>
            <a:lnSpc>
              <a:spcPct val="100000"/>
            </a:lnSpc>
          </a:pPr>
          <a:r>
            <a:rPr lang="en-US" sz="2000" dirty="0" err="1" smtClean="0">
              <a:solidFill>
                <a:srgbClr val="FF0000"/>
              </a:solidFill>
            </a:rPr>
            <a:t>ኃላፊ</a:t>
          </a:r>
          <a:endParaRPr lang="en-US" sz="2000" dirty="0">
            <a:solidFill>
              <a:srgbClr val="FF0000"/>
            </a:solidFill>
          </a:endParaRPr>
        </a:p>
      </dgm:t>
    </dgm:pt>
    <dgm:pt modelId="{60E5B6F4-08E3-4D63-9399-E25FEFC67F38}" type="parTrans" cxnId="{0209940A-DCD5-4CAE-A636-3886953DD48C}">
      <dgm:prSet/>
      <dgm:spPr/>
      <dgm:t>
        <a:bodyPr/>
        <a:lstStyle/>
        <a:p>
          <a:endParaRPr lang="en-US"/>
        </a:p>
      </dgm:t>
    </dgm:pt>
    <dgm:pt modelId="{F87DCB07-D59D-4896-B1F6-646FBD9314D2}" type="sibTrans" cxnId="{0209940A-DCD5-4CAE-A636-3886953DD48C}">
      <dgm:prSet/>
      <dgm:spPr/>
      <dgm:t>
        <a:bodyPr/>
        <a:lstStyle/>
        <a:p>
          <a:endParaRPr lang="en-US"/>
        </a:p>
      </dgm:t>
    </dgm:pt>
    <dgm:pt modelId="{9B69FAF6-1272-4CF7-979D-13CDC669CD47}" type="pres">
      <dgm:prSet presAssocID="{C9EB91D1-C59D-49C0-92C1-643E7CB43E8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0ACB3E-60E4-4627-9D81-3370300B1723}" type="pres">
      <dgm:prSet presAssocID="{72325C2E-B679-40D2-A749-0FA3B645A63C}" presName="hierRoot1" presStyleCnt="0"/>
      <dgm:spPr/>
    </dgm:pt>
    <dgm:pt modelId="{BACAEECF-6798-4C24-AEA1-87AED29C2646}" type="pres">
      <dgm:prSet presAssocID="{72325C2E-B679-40D2-A749-0FA3B645A63C}" presName="composite" presStyleCnt="0"/>
      <dgm:spPr/>
    </dgm:pt>
    <dgm:pt modelId="{4CB525CA-9F25-4DE6-AD00-7A2A55CB7DA4}" type="pres">
      <dgm:prSet presAssocID="{72325C2E-B679-40D2-A749-0FA3B645A63C}" presName="background" presStyleLbl="node0" presStyleIdx="0" presStyleCnt="1"/>
      <dgm:spPr/>
    </dgm:pt>
    <dgm:pt modelId="{9D946A3A-16F6-4435-8F74-0E3AE7C97BB4}" type="pres">
      <dgm:prSet presAssocID="{72325C2E-B679-40D2-A749-0FA3B645A63C}" presName="text" presStyleLbl="fgAcc0" presStyleIdx="0" presStyleCnt="1" custScaleX="125117" custScaleY="131679" custLinFactNeighborX="-5846" custLinFactNeighborY="-88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E632D3-F0D2-40D1-A596-1B8CCFA3BB54}" type="pres">
      <dgm:prSet presAssocID="{72325C2E-B679-40D2-A749-0FA3B645A63C}" presName="hierChild2" presStyleCnt="0"/>
      <dgm:spPr/>
    </dgm:pt>
    <dgm:pt modelId="{E5D4BDFB-512E-448D-A39D-1B5588C86CC8}" type="pres">
      <dgm:prSet presAssocID="{60E5B6F4-08E3-4D63-9399-E25FEFC67F38}" presName="Name10" presStyleLbl="parChTrans1D2" presStyleIdx="0" presStyleCnt="2"/>
      <dgm:spPr/>
      <dgm:t>
        <a:bodyPr/>
        <a:lstStyle/>
        <a:p>
          <a:endParaRPr lang="en-US"/>
        </a:p>
      </dgm:t>
    </dgm:pt>
    <dgm:pt modelId="{18C1316A-7FA8-449F-8F9F-65F5352642D5}" type="pres">
      <dgm:prSet presAssocID="{03138AE6-B421-424B-B15D-D495554E655D}" presName="hierRoot2" presStyleCnt="0"/>
      <dgm:spPr/>
    </dgm:pt>
    <dgm:pt modelId="{35C900D7-F789-4708-9EF9-1621B67E6546}" type="pres">
      <dgm:prSet presAssocID="{03138AE6-B421-424B-B15D-D495554E655D}" presName="composite2" presStyleCnt="0"/>
      <dgm:spPr/>
    </dgm:pt>
    <dgm:pt modelId="{F47C004B-8260-4727-B388-E0A71E34A7E9}" type="pres">
      <dgm:prSet presAssocID="{03138AE6-B421-424B-B15D-D495554E655D}" presName="background2" presStyleLbl="node2" presStyleIdx="0" presStyleCnt="2"/>
      <dgm:spPr/>
    </dgm:pt>
    <dgm:pt modelId="{59D5C5C4-0E8B-4A6A-820D-4FE1F1B527D1}" type="pres">
      <dgm:prSet presAssocID="{03138AE6-B421-424B-B15D-D495554E655D}" presName="text2" presStyleLbl="fgAcc2" presStyleIdx="0" presStyleCnt="2" custScaleX="239475" custScaleY="141824" custLinFactNeighborX="-18023" custLinFactNeighborY="43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58B851-3C05-4D24-9A9B-BC67B2705A12}" type="pres">
      <dgm:prSet presAssocID="{03138AE6-B421-424B-B15D-D495554E655D}" presName="hierChild3" presStyleCnt="0"/>
      <dgm:spPr/>
    </dgm:pt>
    <dgm:pt modelId="{C16E34A2-B642-431D-9906-681A5DDB327A}" type="pres">
      <dgm:prSet presAssocID="{22EB68B3-9A8E-4CD9-A384-77B20252EC74}" presName="Name17" presStyleLbl="parChTrans1D3" presStyleIdx="0" presStyleCnt="1"/>
      <dgm:spPr/>
      <dgm:t>
        <a:bodyPr/>
        <a:lstStyle/>
        <a:p>
          <a:endParaRPr lang="en-US"/>
        </a:p>
      </dgm:t>
    </dgm:pt>
    <dgm:pt modelId="{6DC521C5-547A-4B60-BD88-ED85410D9307}" type="pres">
      <dgm:prSet presAssocID="{59F18008-4956-4C21-8A4B-3CDC04285D71}" presName="hierRoot3" presStyleCnt="0"/>
      <dgm:spPr/>
    </dgm:pt>
    <dgm:pt modelId="{AEFF3191-6CA2-42A5-9EF3-80F707D3DDDF}" type="pres">
      <dgm:prSet presAssocID="{59F18008-4956-4C21-8A4B-3CDC04285D71}" presName="composite3" presStyleCnt="0"/>
      <dgm:spPr/>
    </dgm:pt>
    <dgm:pt modelId="{5F3BEC9F-E5C9-4F93-8EF2-BD88AAA221D9}" type="pres">
      <dgm:prSet presAssocID="{59F18008-4956-4C21-8A4B-3CDC04285D71}" presName="background3" presStyleLbl="node3" presStyleIdx="0" presStyleCnt="1"/>
      <dgm:spPr/>
    </dgm:pt>
    <dgm:pt modelId="{8E99A8D9-63DF-4063-845A-451FA753B85B}" type="pres">
      <dgm:prSet presAssocID="{59F18008-4956-4C21-8A4B-3CDC04285D71}" presName="text3" presStyleLbl="fgAcc3" presStyleIdx="0" presStyleCnt="1" custScaleX="236346" custScaleY="145399" custLinFactNeighborX="-679" custLinFactNeighborY="-55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A11F0B-B414-4D3F-8CA1-3AA9B37A318B}" type="pres">
      <dgm:prSet presAssocID="{59F18008-4956-4C21-8A4B-3CDC04285D71}" presName="hierChild4" presStyleCnt="0"/>
      <dgm:spPr/>
    </dgm:pt>
    <dgm:pt modelId="{52EAE03A-1477-432A-A351-B90BE04583CC}" type="pres">
      <dgm:prSet presAssocID="{23C78D60-ED35-4001-B680-D04CC32FE508}" presName="Name23" presStyleLbl="parChTrans1D4" presStyleIdx="0" presStyleCnt="6"/>
      <dgm:spPr/>
      <dgm:t>
        <a:bodyPr/>
        <a:lstStyle/>
        <a:p>
          <a:endParaRPr lang="en-US"/>
        </a:p>
      </dgm:t>
    </dgm:pt>
    <dgm:pt modelId="{FC0F3E9D-90F7-4842-A7A4-C7F767B20A65}" type="pres">
      <dgm:prSet presAssocID="{18A18DAD-B472-419D-9ABF-7D2E4469EC30}" presName="hierRoot4" presStyleCnt="0"/>
      <dgm:spPr/>
    </dgm:pt>
    <dgm:pt modelId="{CD58F56D-5C1D-4CDE-A51B-423942203595}" type="pres">
      <dgm:prSet presAssocID="{18A18DAD-B472-419D-9ABF-7D2E4469EC30}" presName="composite4" presStyleCnt="0"/>
      <dgm:spPr/>
    </dgm:pt>
    <dgm:pt modelId="{697CCEDB-16C9-4A75-B324-6DCAB90BE121}" type="pres">
      <dgm:prSet presAssocID="{18A18DAD-B472-419D-9ABF-7D2E4469EC30}" presName="background4" presStyleLbl="node4" presStyleIdx="0" presStyleCnt="6"/>
      <dgm:spPr/>
    </dgm:pt>
    <dgm:pt modelId="{2F99000E-EC3F-421B-91A6-E65ADA7F2ED7}" type="pres">
      <dgm:prSet presAssocID="{18A18DAD-B472-419D-9ABF-7D2E4469EC30}" presName="text4" presStyleLbl="fgAcc4" presStyleIdx="0" presStyleCnt="6" custScaleX="234543" custScaleY="1145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69DA5A-B1E1-49F2-8BF8-A7AFB5228C20}" type="pres">
      <dgm:prSet presAssocID="{18A18DAD-B472-419D-9ABF-7D2E4469EC30}" presName="hierChild5" presStyleCnt="0"/>
      <dgm:spPr/>
    </dgm:pt>
    <dgm:pt modelId="{607B88C3-2D18-4817-B813-920ABEF85412}" type="pres">
      <dgm:prSet presAssocID="{FF76F772-73AA-4C19-AE34-1F3EB6C5F2C8}" presName="Name23" presStyleLbl="parChTrans1D4" presStyleIdx="1" presStyleCnt="6"/>
      <dgm:spPr/>
      <dgm:t>
        <a:bodyPr/>
        <a:lstStyle/>
        <a:p>
          <a:endParaRPr lang="en-US"/>
        </a:p>
      </dgm:t>
    </dgm:pt>
    <dgm:pt modelId="{892C091A-05EB-4D04-A899-744A02DD27A8}" type="pres">
      <dgm:prSet presAssocID="{9D65A27C-F9ED-4F4F-AE5C-8D8C12870954}" presName="hierRoot4" presStyleCnt="0"/>
      <dgm:spPr/>
    </dgm:pt>
    <dgm:pt modelId="{F604AC72-C869-4CF9-B599-AE5474C88184}" type="pres">
      <dgm:prSet presAssocID="{9D65A27C-F9ED-4F4F-AE5C-8D8C12870954}" presName="composite4" presStyleCnt="0"/>
      <dgm:spPr/>
    </dgm:pt>
    <dgm:pt modelId="{5069F447-30B5-4EE3-B5D6-F427AC51D56A}" type="pres">
      <dgm:prSet presAssocID="{9D65A27C-F9ED-4F4F-AE5C-8D8C12870954}" presName="background4" presStyleLbl="node4" presStyleIdx="1" presStyleCnt="6"/>
      <dgm:spPr/>
    </dgm:pt>
    <dgm:pt modelId="{F951042E-C767-4285-93F6-E18BE35A0B3A}" type="pres">
      <dgm:prSet presAssocID="{9D65A27C-F9ED-4F4F-AE5C-8D8C12870954}" presName="text4" presStyleLbl="fgAcc4" presStyleIdx="1" presStyleCnt="6" custScaleX="190423" custScaleY="1057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C792B6-541D-4EC5-8F25-CBEC78A21C3C}" type="pres">
      <dgm:prSet presAssocID="{9D65A27C-F9ED-4F4F-AE5C-8D8C12870954}" presName="hierChild5" presStyleCnt="0"/>
      <dgm:spPr/>
    </dgm:pt>
    <dgm:pt modelId="{DCFA24C5-53C2-43C7-8FE5-606A3B4E53E3}" type="pres">
      <dgm:prSet presAssocID="{35B4D4CD-5D61-4BC8-8C16-FB9935A37C51}" presName="Name23" presStyleLbl="parChTrans1D4" presStyleIdx="2" presStyleCnt="6"/>
      <dgm:spPr/>
      <dgm:t>
        <a:bodyPr/>
        <a:lstStyle/>
        <a:p>
          <a:endParaRPr lang="en-US"/>
        </a:p>
      </dgm:t>
    </dgm:pt>
    <dgm:pt modelId="{C38BDDCF-C78A-4E4E-B47C-3902D5CB3B6A}" type="pres">
      <dgm:prSet presAssocID="{BFA9B67E-E3FD-4A03-A00F-05F8743CDD48}" presName="hierRoot4" presStyleCnt="0"/>
      <dgm:spPr/>
    </dgm:pt>
    <dgm:pt modelId="{E264F86E-B05B-414F-B736-8C5CF3325EF2}" type="pres">
      <dgm:prSet presAssocID="{BFA9B67E-E3FD-4A03-A00F-05F8743CDD48}" presName="composite4" presStyleCnt="0"/>
      <dgm:spPr/>
    </dgm:pt>
    <dgm:pt modelId="{8769A605-3BC5-4757-9A8C-3295DA0521D2}" type="pres">
      <dgm:prSet presAssocID="{BFA9B67E-E3FD-4A03-A00F-05F8743CDD48}" presName="background4" presStyleLbl="node4" presStyleIdx="2" presStyleCnt="6"/>
      <dgm:spPr/>
    </dgm:pt>
    <dgm:pt modelId="{ABCD40BE-C3E3-4513-9CDE-1890333EF94E}" type="pres">
      <dgm:prSet presAssocID="{BFA9B67E-E3FD-4A03-A00F-05F8743CDD48}" presName="text4" presStyleLbl="fgAcc4" presStyleIdx="2" presStyleCnt="6" custScaleX="145534" custScaleY="1463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ACAA59-895B-48C7-9E4F-A97CC4F5B1AC}" type="pres">
      <dgm:prSet presAssocID="{BFA9B67E-E3FD-4A03-A00F-05F8743CDD48}" presName="hierChild5" presStyleCnt="0"/>
      <dgm:spPr/>
    </dgm:pt>
    <dgm:pt modelId="{74A51023-A229-4838-83EB-27E80A1FD183}" type="pres">
      <dgm:prSet presAssocID="{1E4EE1CA-30CF-477A-AE55-96313A14F68A}" presName="Name23" presStyleLbl="parChTrans1D4" presStyleIdx="3" presStyleCnt="6"/>
      <dgm:spPr/>
      <dgm:t>
        <a:bodyPr/>
        <a:lstStyle/>
        <a:p>
          <a:endParaRPr lang="en-US"/>
        </a:p>
      </dgm:t>
    </dgm:pt>
    <dgm:pt modelId="{331E366B-FC6B-4A65-8CCC-6A3CA2D2FE67}" type="pres">
      <dgm:prSet presAssocID="{2DB6CC7F-CBC5-4F76-922E-677AF59FF701}" presName="hierRoot4" presStyleCnt="0"/>
      <dgm:spPr/>
    </dgm:pt>
    <dgm:pt modelId="{73F98F8A-9244-4786-897B-E39893B7B369}" type="pres">
      <dgm:prSet presAssocID="{2DB6CC7F-CBC5-4F76-922E-677AF59FF701}" presName="composite4" presStyleCnt="0"/>
      <dgm:spPr/>
    </dgm:pt>
    <dgm:pt modelId="{6529E958-7107-47C1-B765-55B3781D7FBB}" type="pres">
      <dgm:prSet presAssocID="{2DB6CC7F-CBC5-4F76-922E-677AF59FF701}" presName="background4" presStyleLbl="node4" presStyleIdx="3" presStyleCnt="6"/>
      <dgm:spPr/>
    </dgm:pt>
    <dgm:pt modelId="{FD44DEBA-E0B6-4C81-8BD1-F1C06FADEF37}" type="pres">
      <dgm:prSet presAssocID="{2DB6CC7F-CBC5-4F76-922E-677AF59FF701}" presName="text4" presStyleLbl="fgAcc4" presStyleIdx="3" presStyleCnt="6" custScaleX="218035" custScaleY="1211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8FD5CF-4F97-467F-A3C7-5305EC9A67E6}" type="pres">
      <dgm:prSet presAssocID="{2DB6CC7F-CBC5-4F76-922E-677AF59FF701}" presName="hierChild5" presStyleCnt="0"/>
      <dgm:spPr/>
    </dgm:pt>
    <dgm:pt modelId="{AE278AB6-A27C-48BB-A5E4-713A534E24E9}" type="pres">
      <dgm:prSet presAssocID="{4A5C3190-EA27-40CB-A7B4-EBFDBD3DBE3E}" presName="Name23" presStyleLbl="parChTrans1D4" presStyleIdx="4" presStyleCnt="6"/>
      <dgm:spPr/>
      <dgm:t>
        <a:bodyPr/>
        <a:lstStyle/>
        <a:p>
          <a:endParaRPr lang="en-US"/>
        </a:p>
      </dgm:t>
    </dgm:pt>
    <dgm:pt modelId="{37C03CA4-30B3-4CC1-A24A-529FFC8CAEC1}" type="pres">
      <dgm:prSet presAssocID="{A23852C1-9BB1-4FAC-B68B-33D4D797C5A7}" presName="hierRoot4" presStyleCnt="0"/>
      <dgm:spPr/>
    </dgm:pt>
    <dgm:pt modelId="{F44C036F-3D3B-4864-8A20-1EE9A46027BC}" type="pres">
      <dgm:prSet presAssocID="{A23852C1-9BB1-4FAC-B68B-33D4D797C5A7}" presName="composite4" presStyleCnt="0"/>
      <dgm:spPr/>
    </dgm:pt>
    <dgm:pt modelId="{F6611BCF-E399-4BD3-82D1-551B8982A6C2}" type="pres">
      <dgm:prSet presAssocID="{A23852C1-9BB1-4FAC-B68B-33D4D797C5A7}" presName="background4" presStyleLbl="node4" presStyleIdx="4" presStyleCnt="6"/>
      <dgm:spPr/>
    </dgm:pt>
    <dgm:pt modelId="{ECB71286-8E0B-42C7-81B2-EDB9453360F5}" type="pres">
      <dgm:prSet presAssocID="{A23852C1-9BB1-4FAC-B68B-33D4D797C5A7}" presName="text4" presStyleLbl="fgAcc4" presStyleIdx="4" presStyleCnt="6" custScaleX="212070" custScaleY="1231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E17EAB-2A4C-45E9-9ABD-D5B591A45EAD}" type="pres">
      <dgm:prSet presAssocID="{A23852C1-9BB1-4FAC-B68B-33D4D797C5A7}" presName="hierChild5" presStyleCnt="0"/>
      <dgm:spPr/>
    </dgm:pt>
    <dgm:pt modelId="{72AAC17A-EDAF-4037-BF96-A623AC1B6559}" type="pres">
      <dgm:prSet presAssocID="{343F5B5F-382E-4987-A6DB-5686BEC0F56A}" presName="Name23" presStyleLbl="parChTrans1D4" presStyleIdx="5" presStyleCnt="6"/>
      <dgm:spPr/>
      <dgm:t>
        <a:bodyPr/>
        <a:lstStyle/>
        <a:p>
          <a:endParaRPr lang="en-US"/>
        </a:p>
      </dgm:t>
    </dgm:pt>
    <dgm:pt modelId="{2BAFAC6F-26DF-4FB9-B217-AC888AF23FB4}" type="pres">
      <dgm:prSet presAssocID="{797B7382-38A9-40AE-BFD3-21502EAD41AE}" presName="hierRoot4" presStyleCnt="0"/>
      <dgm:spPr/>
    </dgm:pt>
    <dgm:pt modelId="{3A73F86C-DF79-426D-A23F-54DA8B21169A}" type="pres">
      <dgm:prSet presAssocID="{797B7382-38A9-40AE-BFD3-21502EAD41AE}" presName="composite4" presStyleCnt="0"/>
      <dgm:spPr/>
    </dgm:pt>
    <dgm:pt modelId="{76E25BB4-070D-4F74-8D9B-6BAE922ECBBA}" type="pres">
      <dgm:prSet presAssocID="{797B7382-38A9-40AE-BFD3-21502EAD41AE}" presName="background4" presStyleLbl="node4" presStyleIdx="5" presStyleCnt="6"/>
      <dgm:spPr/>
    </dgm:pt>
    <dgm:pt modelId="{958CD798-8FAB-440F-B69A-CBCA19D49B9E}" type="pres">
      <dgm:prSet presAssocID="{797B7382-38A9-40AE-BFD3-21502EAD41AE}" presName="text4" presStyleLbl="fgAcc4" presStyleIdx="5" presStyleCnt="6" custScaleX="261991" custScaleY="121161" custLinFactNeighborX="-1172" custLinFactNeighborY="-97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405062-A518-4F3A-8944-88EFEBAD3A27}" type="pres">
      <dgm:prSet presAssocID="{797B7382-38A9-40AE-BFD3-21502EAD41AE}" presName="hierChild5" presStyleCnt="0"/>
      <dgm:spPr/>
    </dgm:pt>
    <dgm:pt modelId="{A3CDEAE6-B1F3-4610-8FF1-A427BB425071}" type="pres">
      <dgm:prSet presAssocID="{41834299-2DA5-46D3-AA05-D06CB32306FD}" presName="Name10" presStyleLbl="parChTrans1D2" presStyleIdx="1" presStyleCnt="2"/>
      <dgm:spPr/>
      <dgm:t>
        <a:bodyPr/>
        <a:lstStyle/>
        <a:p>
          <a:endParaRPr lang="en-US"/>
        </a:p>
      </dgm:t>
    </dgm:pt>
    <dgm:pt modelId="{C20B8771-A8B2-4B0E-B47B-43A3D66D9BDE}" type="pres">
      <dgm:prSet presAssocID="{C6910B77-BDF1-4E07-BF45-42A5AE5917DE}" presName="hierRoot2" presStyleCnt="0"/>
      <dgm:spPr/>
    </dgm:pt>
    <dgm:pt modelId="{1673344C-05BF-4852-B4C1-0DDFC3A62B98}" type="pres">
      <dgm:prSet presAssocID="{C6910B77-BDF1-4E07-BF45-42A5AE5917DE}" presName="composite2" presStyleCnt="0"/>
      <dgm:spPr/>
    </dgm:pt>
    <dgm:pt modelId="{46CA8476-5C75-4C63-8DE1-B26F18B9269D}" type="pres">
      <dgm:prSet presAssocID="{C6910B77-BDF1-4E07-BF45-42A5AE5917DE}" presName="background2" presStyleLbl="node2" presStyleIdx="1" presStyleCnt="2"/>
      <dgm:spPr/>
    </dgm:pt>
    <dgm:pt modelId="{E1AB4872-A592-4FC0-B25F-BF582F7B2254}" type="pres">
      <dgm:prSet presAssocID="{C6910B77-BDF1-4E07-BF45-42A5AE5917DE}" presName="text2" presStyleLbl="fgAcc2" presStyleIdx="1" presStyleCnt="2" custScaleX="151236" custLinFactX="24093" custLinFactNeighborX="100000" custLinFactNeighborY="-121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A83A94-3E92-43E5-9A31-69E10269EACF}" type="pres">
      <dgm:prSet presAssocID="{C6910B77-BDF1-4E07-BF45-42A5AE5917DE}" presName="hierChild3" presStyleCnt="0"/>
      <dgm:spPr/>
    </dgm:pt>
  </dgm:ptLst>
  <dgm:cxnLst>
    <dgm:cxn modelId="{E6DAD48D-D89B-4AF9-BA8E-1B04F8F7F4A9}" type="presOf" srcId="{1E4EE1CA-30CF-477A-AE55-96313A14F68A}" destId="{74A51023-A229-4838-83EB-27E80A1FD183}" srcOrd="0" destOrd="0" presId="urn:microsoft.com/office/officeart/2005/8/layout/hierarchy1"/>
    <dgm:cxn modelId="{49B537A0-D4D0-40EA-B672-18C649050FC8}" srcId="{C9EB91D1-C59D-49C0-92C1-643E7CB43E8C}" destId="{72325C2E-B679-40D2-A749-0FA3B645A63C}" srcOrd="0" destOrd="0" parTransId="{1B1F5C87-899D-4A52-8EFC-7CA4158A70AB}" sibTransId="{64C98341-C74A-4818-A403-87C08A126073}"/>
    <dgm:cxn modelId="{FB21D4AD-D118-4120-8C6D-7DC79141170D}" srcId="{BFA9B67E-E3FD-4A03-A00F-05F8743CDD48}" destId="{797B7382-38A9-40AE-BFD3-21502EAD41AE}" srcOrd="2" destOrd="0" parTransId="{343F5B5F-382E-4987-A6DB-5686BEC0F56A}" sibTransId="{F8D1DB71-DFDC-4C6D-A996-76A70E462473}"/>
    <dgm:cxn modelId="{73200F9A-1652-49F8-9B11-783486B428B1}" type="presOf" srcId="{4A5C3190-EA27-40CB-A7B4-EBFDBD3DBE3E}" destId="{AE278AB6-A27C-48BB-A5E4-713A534E24E9}" srcOrd="0" destOrd="0" presId="urn:microsoft.com/office/officeart/2005/8/layout/hierarchy1"/>
    <dgm:cxn modelId="{DF88AD9D-D2E8-4163-B465-EEBC3A800B5E}" type="presOf" srcId="{2DB6CC7F-CBC5-4F76-922E-677AF59FF701}" destId="{FD44DEBA-E0B6-4C81-8BD1-F1C06FADEF37}" srcOrd="0" destOrd="0" presId="urn:microsoft.com/office/officeart/2005/8/layout/hierarchy1"/>
    <dgm:cxn modelId="{D7DA60E5-53D1-4533-A50C-EA848BCEF68B}" srcId="{03138AE6-B421-424B-B15D-D495554E655D}" destId="{59F18008-4956-4C21-8A4B-3CDC04285D71}" srcOrd="0" destOrd="0" parTransId="{22EB68B3-9A8E-4CD9-A384-77B20252EC74}" sibTransId="{BCB77576-305F-4AAE-A41B-9CEFDE458E7C}"/>
    <dgm:cxn modelId="{B89F43D3-D184-4F87-A941-1A3C3D6ED6A4}" type="presOf" srcId="{343F5B5F-382E-4987-A6DB-5686BEC0F56A}" destId="{72AAC17A-EDAF-4037-BF96-A623AC1B6559}" srcOrd="0" destOrd="0" presId="urn:microsoft.com/office/officeart/2005/8/layout/hierarchy1"/>
    <dgm:cxn modelId="{2040503B-AE32-478F-B68C-7F0E226039A0}" srcId="{BFA9B67E-E3FD-4A03-A00F-05F8743CDD48}" destId="{2DB6CC7F-CBC5-4F76-922E-677AF59FF701}" srcOrd="0" destOrd="0" parTransId="{1E4EE1CA-30CF-477A-AE55-96313A14F68A}" sibTransId="{2EE29A87-E838-4FA2-9803-C2BEB7AEB896}"/>
    <dgm:cxn modelId="{37E383C9-8767-45E8-824D-6FF42E4224D0}" type="presOf" srcId="{C9EB91D1-C59D-49C0-92C1-643E7CB43E8C}" destId="{9B69FAF6-1272-4CF7-979D-13CDC669CD47}" srcOrd="0" destOrd="0" presId="urn:microsoft.com/office/officeart/2005/8/layout/hierarchy1"/>
    <dgm:cxn modelId="{24DD793C-8AEB-484F-9651-04B1FD953B8E}" type="presOf" srcId="{BFA9B67E-E3FD-4A03-A00F-05F8743CDD48}" destId="{ABCD40BE-C3E3-4513-9CDE-1890333EF94E}" srcOrd="0" destOrd="0" presId="urn:microsoft.com/office/officeart/2005/8/layout/hierarchy1"/>
    <dgm:cxn modelId="{5F5CA3A2-82C5-43D5-9242-68FC64A41AB0}" type="presOf" srcId="{22EB68B3-9A8E-4CD9-A384-77B20252EC74}" destId="{C16E34A2-B642-431D-9906-681A5DDB327A}" srcOrd="0" destOrd="0" presId="urn:microsoft.com/office/officeart/2005/8/layout/hierarchy1"/>
    <dgm:cxn modelId="{111DD03E-DF1A-403D-A40B-47C654DD39D0}" type="presOf" srcId="{23C78D60-ED35-4001-B680-D04CC32FE508}" destId="{52EAE03A-1477-432A-A351-B90BE04583CC}" srcOrd="0" destOrd="0" presId="urn:microsoft.com/office/officeart/2005/8/layout/hierarchy1"/>
    <dgm:cxn modelId="{22777D9D-4BCD-40A9-BA0B-3DBC39B75F2F}" type="presOf" srcId="{35B4D4CD-5D61-4BC8-8C16-FB9935A37C51}" destId="{DCFA24C5-53C2-43C7-8FE5-606A3B4E53E3}" srcOrd="0" destOrd="0" presId="urn:microsoft.com/office/officeart/2005/8/layout/hierarchy1"/>
    <dgm:cxn modelId="{50022D57-99F9-4423-A299-C0BAE8131ED5}" type="presOf" srcId="{03138AE6-B421-424B-B15D-D495554E655D}" destId="{59D5C5C4-0E8B-4A6A-820D-4FE1F1B527D1}" srcOrd="0" destOrd="0" presId="urn:microsoft.com/office/officeart/2005/8/layout/hierarchy1"/>
    <dgm:cxn modelId="{AEA42680-3579-45DF-A912-226B3DAD902E}" srcId="{59F18008-4956-4C21-8A4B-3CDC04285D71}" destId="{9D65A27C-F9ED-4F4F-AE5C-8D8C12870954}" srcOrd="1" destOrd="0" parTransId="{FF76F772-73AA-4C19-AE34-1F3EB6C5F2C8}" sibTransId="{C28D3AB6-6259-4A90-A7C3-88505A155EA9}"/>
    <dgm:cxn modelId="{0209940A-DCD5-4CAE-A636-3886953DD48C}" srcId="{72325C2E-B679-40D2-A749-0FA3B645A63C}" destId="{03138AE6-B421-424B-B15D-D495554E655D}" srcOrd="0" destOrd="0" parTransId="{60E5B6F4-08E3-4D63-9399-E25FEFC67F38}" sibTransId="{F87DCB07-D59D-4896-B1F6-646FBD9314D2}"/>
    <dgm:cxn modelId="{CEDB85DE-730C-4260-B1E2-87465DEC792D}" type="presOf" srcId="{797B7382-38A9-40AE-BFD3-21502EAD41AE}" destId="{958CD798-8FAB-440F-B69A-CBCA19D49B9E}" srcOrd="0" destOrd="0" presId="urn:microsoft.com/office/officeart/2005/8/layout/hierarchy1"/>
    <dgm:cxn modelId="{91BE3118-1DD0-4C0C-81CD-7007D5D594FC}" type="presOf" srcId="{72325C2E-B679-40D2-A749-0FA3B645A63C}" destId="{9D946A3A-16F6-4435-8F74-0E3AE7C97BB4}" srcOrd="0" destOrd="0" presId="urn:microsoft.com/office/officeart/2005/8/layout/hierarchy1"/>
    <dgm:cxn modelId="{51265233-D9BA-41B7-9277-B834659223B1}" type="presOf" srcId="{60E5B6F4-08E3-4D63-9399-E25FEFC67F38}" destId="{E5D4BDFB-512E-448D-A39D-1B5588C86CC8}" srcOrd="0" destOrd="0" presId="urn:microsoft.com/office/officeart/2005/8/layout/hierarchy1"/>
    <dgm:cxn modelId="{ECD177E7-B82E-4A4A-A941-82EB489F4835}" type="presOf" srcId="{9D65A27C-F9ED-4F4F-AE5C-8D8C12870954}" destId="{F951042E-C767-4285-93F6-E18BE35A0B3A}" srcOrd="0" destOrd="0" presId="urn:microsoft.com/office/officeart/2005/8/layout/hierarchy1"/>
    <dgm:cxn modelId="{FC80228D-D4E0-43AE-B409-D63677B691F3}" type="presOf" srcId="{59F18008-4956-4C21-8A4B-3CDC04285D71}" destId="{8E99A8D9-63DF-4063-845A-451FA753B85B}" srcOrd="0" destOrd="0" presId="urn:microsoft.com/office/officeart/2005/8/layout/hierarchy1"/>
    <dgm:cxn modelId="{727CF4AF-0772-4D43-9B7A-0DA762B7BC06}" type="presOf" srcId="{FF76F772-73AA-4C19-AE34-1F3EB6C5F2C8}" destId="{607B88C3-2D18-4817-B813-920ABEF85412}" srcOrd="0" destOrd="0" presId="urn:microsoft.com/office/officeart/2005/8/layout/hierarchy1"/>
    <dgm:cxn modelId="{BF70E1F4-6B43-40AB-97AD-55598454E9D1}" type="presOf" srcId="{41834299-2DA5-46D3-AA05-D06CB32306FD}" destId="{A3CDEAE6-B1F3-4610-8FF1-A427BB425071}" srcOrd="0" destOrd="0" presId="urn:microsoft.com/office/officeart/2005/8/layout/hierarchy1"/>
    <dgm:cxn modelId="{F2BED57A-A3DD-4ED9-81A8-AE5CD4E6AC7E}" srcId="{72325C2E-B679-40D2-A749-0FA3B645A63C}" destId="{C6910B77-BDF1-4E07-BF45-42A5AE5917DE}" srcOrd="1" destOrd="0" parTransId="{41834299-2DA5-46D3-AA05-D06CB32306FD}" sibTransId="{28E4452C-BB45-4564-84AC-39ABBFD3C49F}"/>
    <dgm:cxn modelId="{0773D443-4A5E-4536-8370-956CC51F72CC}" srcId="{59F18008-4956-4C21-8A4B-3CDC04285D71}" destId="{BFA9B67E-E3FD-4A03-A00F-05F8743CDD48}" srcOrd="2" destOrd="0" parTransId="{35B4D4CD-5D61-4BC8-8C16-FB9935A37C51}" sibTransId="{70461815-BF82-4B8F-9AB0-7E662D770A80}"/>
    <dgm:cxn modelId="{A8368D7D-C7B0-49EC-9517-C89EA1EC7BAB}" srcId="{BFA9B67E-E3FD-4A03-A00F-05F8743CDD48}" destId="{A23852C1-9BB1-4FAC-B68B-33D4D797C5A7}" srcOrd="1" destOrd="0" parTransId="{4A5C3190-EA27-40CB-A7B4-EBFDBD3DBE3E}" sibTransId="{D3DDA5B3-E3CA-4A5F-A597-5C465305BFDD}"/>
    <dgm:cxn modelId="{8955DB1F-387A-4199-BA7B-CC70D56624CC}" srcId="{59F18008-4956-4C21-8A4B-3CDC04285D71}" destId="{18A18DAD-B472-419D-9ABF-7D2E4469EC30}" srcOrd="0" destOrd="0" parTransId="{23C78D60-ED35-4001-B680-D04CC32FE508}" sibTransId="{A357CF29-0142-430A-AEB2-D57C72E06B2E}"/>
    <dgm:cxn modelId="{E289C3C6-6736-4FF2-A10B-58240E5FD437}" type="presOf" srcId="{A23852C1-9BB1-4FAC-B68B-33D4D797C5A7}" destId="{ECB71286-8E0B-42C7-81B2-EDB9453360F5}" srcOrd="0" destOrd="0" presId="urn:microsoft.com/office/officeart/2005/8/layout/hierarchy1"/>
    <dgm:cxn modelId="{44D3E969-BF2C-4DD8-88EB-F861042C5C8C}" type="presOf" srcId="{C6910B77-BDF1-4E07-BF45-42A5AE5917DE}" destId="{E1AB4872-A592-4FC0-B25F-BF582F7B2254}" srcOrd="0" destOrd="0" presId="urn:microsoft.com/office/officeart/2005/8/layout/hierarchy1"/>
    <dgm:cxn modelId="{E464DD5E-83F8-446C-B26E-B0AC0F6AB3F3}" type="presOf" srcId="{18A18DAD-B472-419D-9ABF-7D2E4469EC30}" destId="{2F99000E-EC3F-421B-91A6-E65ADA7F2ED7}" srcOrd="0" destOrd="0" presId="urn:microsoft.com/office/officeart/2005/8/layout/hierarchy1"/>
    <dgm:cxn modelId="{32708C62-DE2D-4B81-953F-5A0E96DFC7A2}" type="presParOf" srcId="{9B69FAF6-1272-4CF7-979D-13CDC669CD47}" destId="{850ACB3E-60E4-4627-9D81-3370300B1723}" srcOrd="0" destOrd="0" presId="urn:microsoft.com/office/officeart/2005/8/layout/hierarchy1"/>
    <dgm:cxn modelId="{9C532283-7BA9-4585-8D4B-2DF53083A13C}" type="presParOf" srcId="{850ACB3E-60E4-4627-9D81-3370300B1723}" destId="{BACAEECF-6798-4C24-AEA1-87AED29C2646}" srcOrd="0" destOrd="0" presId="urn:microsoft.com/office/officeart/2005/8/layout/hierarchy1"/>
    <dgm:cxn modelId="{D00CA599-B174-4124-B68A-94810A8D1867}" type="presParOf" srcId="{BACAEECF-6798-4C24-AEA1-87AED29C2646}" destId="{4CB525CA-9F25-4DE6-AD00-7A2A55CB7DA4}" srcOrd="0" destOrd="0" presId="urn:microsoft.com/office/officeart/2005/8/layout/hierarchy1"/>
    <dgm:cxn modelId="{7CA88246-198F-4771-A3F5-F651FFEFC9E8}" type="presParOf" srcId="{BACAEECF-6798-4C24-AEA1-87AED29C2646}" destId="{9D946A3A-16F6-4435-8F74-0E3AE7C97BB4}" srcOrd="1" destOrd="0" presId="urn:microsoft.com/office/officeart/2005/8/layout/hierarchy1"/>
    <dgm:cxn modelId="{FF99A809-7EA8-43A0-A56A-9C4EFED4C195}" type="presParOf" srcId="{850ACB3E-60E4-4627-9D81-3370300B1723}" destId="{91E632D3-F0D2-40D1-A596-1B8CCFA3BB54}" srcOrd="1" destOrd="0" presId="urn:microsoft.com/office/officeart/2005/8/layout/hierarchy1"/>
    <dgm:cxn modelId="{2641A404-9121-40C1-A0B0-85A8C5C2DB43}" type="presParOf" srcId="{91E632D3-F0D2-40D1-A596-1B8CCFA3BB54}" destId="{E5D4BDFB-512E-448D-A39D-1B5588C86CC8}" srcOrd="0" destOrd="0" presId="urn:microsoft.com/office/officeart/2005/8/layout/hierarchy1"/>
    <dgm:cxn modelId="{302E7BEE-7EB2-491F-88E8-6D2DCB58DD49}" type="presParOf" srcId="{91E632D3-F0D2-40D1-A596-1B8CCFA3BB54}" destId="{18C1316A-7FA8-449F-8F9F-65F5352642D5}" srcOrd="1" destOrd="0" presId="urn:microsoft.com/office/officeart/2005/8/layout/hierarchy1"/>
    <dgm:cxn modelId="{67E102BB-F298-446D-BF34-CB05E3BA4EB4}" type="presParOf" srcId="{18C1316A-7FA8-449F-8F9F-65F5352642D5}" destId="{35C900D7-F789-4708-9EF9-1621B67E6546}" srcOrd="0" destOrd="0" presId="urn:microsoft.com/office/officeart/2005/8/layout/hierarchy1"/>
    <dgm:cxn modelId="{C32B051D-1669-477E-95E1-058CCED621A6}" type="presParOf" srcId="{35C900D7-F789-4708-9EF9-1621B67E6546}" destId="{F47C004B-8260-4727-B388-E0A71E34A7E9}" srcOrd="0" destOrd="0" presId="urn:microsoft.com/office/officeart/2005/8/layout/hierarchy1"/>
    <dgm:cxn modelId="{87537199-4C7B-4D80-881A-0BA9860B1154}" type="presParOf" srcId="{35C900D7-F789-4708-9EF9-1621B67E6546}" destId="{59D5C5C4-0E8B-4A6A-820D-4FE1F1B527D1}" srcOrd="1" destOrd="0" presId="urn:microsoft.com/office/officeart/2005/8/layout/hierarchy1"/>
    <dgm:cxn modelId="{78092F2A-5909-468C-9ACA-7841A4B4E80E}" type="presParOf" srcId="{18C1316A-7FA8-449F-8F9F-65F5352642D5}" destId="{F658B851-3C05-4D24-9A9B-BC67B2705A12}" srcOrd="1" destOrd="0" presId="urn:microsoft.com/office/officeart/2005/8/layout/hierarchy1"/>
    <dgm:cxn modelId="{F69BC2DC-3D02-4FD0-8567-782B7FFA0D30}" type="presParOf" srcId="{F658B851-3C05-4D24-9A9B-BC67B2705A12}" destId="{C16E34A2-B642-431D-9906-681A5DDB327A}" srcOrd="0" destOrd="0" presId="urn:microsoft.com/office/officeart/2005/8/layout/hierarchy1"/>
    <dgm:cxn modelId="{5D14CD90-E829-4E2F-95AC-83A5B08E62D5}" type="presParOf" srcId="{F658B851-3C05-4D24-9A9B-BC67B2705A12}" destId="{6DC521C5-547A-4B60-BD88-ED85410D9307}" srcOrd="1" destOrd="0" presId="urn:microsoft.com/office/officeart/2005/8/layout/hierarchy1"/>
    <dgm:cxn modelId="{A0D335E6-828A-47A0-955C-9CE96B9BF497}" type="presParOf" srcId="{6DC521C5-547A-4B60-BD88-ED85410D9307}" destId="{AEFF3191-6CA2-42A5-9EF3-80F707D3DDDF}" srcOrd="0" destOrd="0" presId="urn:microsoft.com/office/officeart/2005/8/layout/hierarchy1"/>
    <dgm:cxn modelId="{FDD6A6ED-5626-4942-AD22-EE2C981D97BC}" type="presParOf" srcId="{AEFF3191-6CA2-42A5-9EF3-80F707D3DDDF}" destId="{5F3BEC9F-E5C9-4F93-8EF2-BD88AAA221D9}" srcOrd="0" destOrd="0" presId="urn:microsoft.com/office/officeart/2005/8/layout/hierarchy1"/>
    <dgm:cxn modelId="{D4B1FAD4-71AC-44CB-94FE-842ED527F863}" type="presParOf" srcId="{AEFF3191-6CA2-42A5-9EF3-80F707D3DDDF}" destId="{8E99A8D9-63DF-4063-845A-451FA753B85B}" srcOrd="1" destOrd="0" presId="urn:microsoft.com/office/officeart/2005/8/layout/hierarchy1"/>
    <dgm:cxn modelId="{60C7B73A-EEA8-4EF4-A5EF-48ECA7BD3F5F}" type="presParOf" srcId="{6DC521C5-547A-4B60-BD88-ED85410D9307}" destId="{01A11F0B-B414-4D3F-8CA1-3AA9B37A318B}" srcOrd="1" destOrd="0" presId="urn:microsoft.com/office/officeart/2005/8/layout/hierarchy1"/>
    <dgm:cxn modelId="{E938514E-D6F9-4969-B74B-F4EBE9E7D05E}" type="presParOf" srcId="{01A11F0B-B414-4D3F-8CA1-3AA9B37A318B}" destId="{52EAE03A-1477-432A-A351-B90BE04583CC}" srcOrd="0" destOrd="0" presId="urn:microsoft.com/office/officeart/2005/8/layout/hierarchy1"/>
    <dgm:cxn modelId="{1A46E92C-A65D-44DA-8CAE-87657F9547F7}" type="presParOf" srcId="{01A11F0B-B414-4D3F-8CA1-3AA9B37A318B}" destId="{FC0F3E9D-90F7-4842-A7A4-C7F767B20A65}" srcOrd="1" destOrd="0" presId="urn:microsoft.com/office/officeart/2005/8/layout/hierarchy1"/>
    <dgm:cxn modelId="{7C931D66-BA2F-4EFB-8D09-650BF10B1710}" type="presParOf" srcId="{FC0F3E9D-90F7-4842-A7A4-C7F767B20A65}" destId="{CD58F56D-5C1D-4CDE-A51B-423942203595}" srcOrd="0" destOrd="0" presId="urn:microsoft.com/office/officeart/2005/8/layout/hierarchy1"/>
    <dgm:cxn modelId="{3DF9FF33-EB78-45D5-BDF7-CB4C2F33D566}" type="presParOf" srcId="{CD58F56D-5C1D-4CDE-A51B-423942203595}" destId="{697CCEDB-16C9-4A75-B324-6DCAB90BE121}" srcOrd="0" destOrd="0" presId="urn:microsoft.com/office/officeart/2005/8/layout/hierarchy1"/>
    <dgm:cxn modelId="{F25B5492-266F-4918-A046-E9C94B129756}" type="presParOf" srcId="{CD58F56D-5C1D-4CDE-A51B-423942203595}" destId="{2F99000E-EC3F-421B-91A6-E65ADA7F2ED7}" srcOrd="1" destOrd="0" presId="urn:microsoft.com/office/officeart/2005/8/layout/hierarchy1"/>
    <dgm:cxn modelId="{1F43FDEB-4C68-4913-921A-014DA6F3C58E}" type="presParOf" srcId="{FC0F3E9D-90F7-4842-A7A4-C7F767B20A65}" destId="{2B69DA5A-B1E1-49F2-8BF8-A7AFB5228C20}" srcOrd="1" destOrd="0" presId="urn:microsoft.com/office/officeart/2005/8/layout/hierarchy1"/>
    <dgm:cxn modelId="{9B4D7A4C-04E6-4C20-A403-D7E0CE4A76C6}" type="presParOf" srcId="{01A11F0B-B414-4D3F-8CA1-3AA9B37A318B}" destId="{607B88C3-2D18-4817-B813-920ABEF85412}" srcOrd="2" destOrd="0" presId="urn:microsoft.com/office/officeart/2005/8/layout/hierarchy1"/>
    <dgm:cxn modelId="{BF0D79EB-F4A2-443A-B457-4B946966C4B0}" type="presParOf" srcId="{01A11F0B-B414-4D3F-8CA1-3AA9B37A318B}" destId="{892C091A-05EB-4D04-A899-744A02DD27A8}" srcOrd="3" destOrd="0" presId="urn:microsoft.com/office/officeart/2005/8/layout/hierarchy1"/>
    <dgm:cxn modelId="{0CF95AE4-1D77-44E4-BF6B-86F34EE5CB05}" type="presParOf" srcId="{892C091A-05EB-4D04-A899-744A02DD27A8}" destId="{F604AC72-C869-4CF9-B599-AE5474C88184}" srcOrd="0" destOrd="0" presId="urn:microsoft.com/office/officeart/2005/8/layout/hierarchy1"/>
    <dgm:cxn modelId="{92840F7E-3974-4358-B021-1CAB384F2FA6}" type="presParOf" srcId="{F604AC72-C869-4CF9-B599-AE5474C88184}" destId="{5069F447-30B5-4EE3-B5D6-F427AC51D56A}" srcOrd="0" destOrd="0" presId="urn:microsoft.com/office/officeart/2005/8/layout/hierarchy1"/>
    <dgm:cxn modelId="{7543A073-512A-4F18-BE1C-6CFABE130017}" type="presParOf" srcId="{F604AC72-C869-4CF9-B599-AE5474C88184}" destId="{F951042E-C767-4285-93F6-E18BE35A0B3A}" srcOrd="1" destOrd="0" presId="urn:microsoft.com/office/officeart/2005/8/layout/hierarchy1"/>
    <dgm:cxn modelId="{567E6790-BF36-4696-80FC-25DFE8009ADD}" type="presParOf" srcId="{892C091A-05EB-4D04-A899-744A02DD27A8}" destId="{1EC792B6-541D-4EC5-8F25-CBEC78A21C3C}" srcOrd="1" destOrd="0" presId="urn:microsoft.com/office/officeart/2005/8/layout/hierarchy1"/>
    <dgm:cxn modelId="{289F61F4-5546-4D85-8695-C17F6518C3D5}" type="presParOf" srcId="{01A11F0B-B414-4D3F-8CA1-3AA9B37A318B}" destId="{DCFA24C5-53C2-43C7-8FE5-606A3B4E53E3}" srcOrd="4" destOrd="0" presId="urn:microsoft.com/office/officeart/2005/8/layout/hierarchy1"/>
    <dgm:cxn modelId="{2CEFD5E4-82B0-4F3D-BB5B-961FC4DB30BA}" type="presParOf" srcId="{01A11F0B-B414-4D3F-8CA1-3AA9B37A318B}" destId="{C38BDDCF-C78A-4E4E-B47C-3902D5CB3B6A}" srcOrd="5" destOrd="0" presId="urn:microsoft.com/office/officeart/2005/8/layout/hierarchy1"/>
    <dgm:cxn modelId="{C3D59810-932D-4702-A53B-4CE600DC3504}" type="presParOf" srcId="{C38BDDCF-C78A-4E4E-B47C-3902D5CB3B6A}" destId="{E264F86E-B05B-414F-B736-8C5CF3325EF2}" srcOrd="0" destOrd="0" presId="urn:microsoft.com/office/officeart/2005/8/layout/hierarchy1"/>
    <dgm:cxn modelId="{AD58A4A0-B718-4C5C-B11D-A8DD7E4AB3AC}" type="presParOf" srcId="{E264F86E-B05B-414F-B736-8C5CF3325EF2}" destId="{8769A605-3BC5-4757-9A8C-3295DA0521D2}" srcOrd="0" destOrd="0" presId="urn:microsoft.com/office/officeart/2005/8/layout/hierarchy1"/>
    <dgm:cxn modelId="{0676F862-6FDA-4612-B7EE-E1FAE1A55788}" type="presParOf" srcId="{E264F86E-B05B-414F-B736-8C5CF3325EF2}" destId="{ABCD40BE-C3E3-4513-9CDE-1890333EF94E}" srcOrd="1" destOrd="0" presId="urn:microsoft.com/office/officeart/2005/8/layout/hierarchy1"/>
    <dgm:cxn modelId="{4B018DBF-5939-43F7-B06C-C068A868E92B}" type="presParOf" srcId="{C38BDDCF-C78A-4E4E-B47C-3902D5CB3B6A}" destId="{F3ACAA59-895B-48C7-9E4F-A97CC4F5B1AC}" srcOrd="1" destOrd="0" presId="urn:microsoft.com/office/officeart/2005/8/layout/hierarchy1"/>
    <dgm:cxn modelId="{149AE17E-EF0C-4B2D-8E8B-364947FCF9CE}" type="presParOf" srcId="{F3ACAA59-895B-48C7-9E4F-A97CC4F5B1AC}" destId="{74A51023-A229-4838-83EB-27E80A1FD183}" srcOrd="0" destOrd="0" presId="urn:microsoft.com/office/officeart/2005/8/layout/hierarchy1"/>
    <dgm:cxn modelId="{FDF1214A-5459-4304-84C7-D44B288EA50E}" type="presParOf" srcId="{F3ACAA59-895B-48C7-9E4F-A97CC4F5B1AC}" destId="{331E366B-FC6B-4A65-8CCC-6A3CA2D2FE67}" srcOrd="1" destOrd="0" presId="urn:microsoft.com/office/officeart/2005/8/layout/hierarchy1"/>
    <dgm:cxn modelId="{FCB91A82-5023-4AE1-8B28-DE3F6B358F49}" type="presParOf" srcId="{331E366B-FC6B-4A65-8CCC-6A3CA2D2FE67}" destId="{73F98F8A-9244-4786-897B-E39893B7B369}" srcOrd="0" destOrd="0" presId="urn:microsoft.com/office/officeart/2005/8/layout/hierarchy1"/>
    <dgm:cxn modelId="{0EAB1341-38C2-46FF-A945-D1D29D37163E}" type="presParOf" srcId="{73F98F8A-9244-4786-897B-E39893B7B369}" destId="{6529E958-7107-47C1-B765-55B3781D7FBB}" srcOrd="0" destOrd="0" presId="urn:microsoft.com/office/officeart/2005/8/layout/hierarchy1"/>
    <dgm:cxn modelId="{DD40D281-0C75-4510-978C-68A6441545B9}" type="presParOf" srcId="{73F98F8A-9244-4786-897B-E39893B7B369}" destId="{FD44DEBA-E0B6-4C81-8BD1-F1C06FADEF37}" srcOrd="1" destOrd="0" presId="urn:microsoft.com/office/officeart/2005/8/layout/hierarchy1"/>
    <dgm:cxn modelId="{AEBBE816-6D64-4FAA-9D12-B8A2CA1CD443}" type="presParOf" srcId="{331E366B-FC6B-4A65-8CCC-6A3CA2D2FE67}" destId="{B78FD5CF-4F97-467F-A3C7-5305EC9A67E6}" srcOrd="1" destOrd="0" presId="urn:microsoft.com/office/officeart/2005/8/layout/hierarchy1"/>
    <dgm:cxn modelId="{132A3389-F525-4300-9EF5-654027A482A0}" type="presParOf" srcId="{F3ACAA59-895B-48C7-9E4F-A97CC4F5B1AC}" destId="{AE278AB6-A27C-48BB-A5E4-713A534E24E9}" srcOrd="2" destOrd="0" presId="urn:microsoft.com/office/officeart/2005/8/layout/hierarchy1"/>
    <dgm:cxn modelId="{CAB5F230-2787-4BED-8DB5-9E8B119F5695}" type="presParOf" srcId="{F3ACAA59-895B-48C7-9E4F-A97CC4F5B1AC}" destId="{37C03CA4-30B3-4CC1-A24A-529FFC8CAEC1}" srcOrd="3" destOrd="0" presId="urn:microsoft.com/office/officeart/2005/8/layout/hierarchy1"/>
    <dgm:cxn modelId="{32113CD4-B951-4B1F-823E-63C736CE1CBD}" type="presParOf" srcId="{37C03CA4-30B3-4CC1-A24A-529FFC8CAEC1}" destId="{F44C036F-3D3B-4864-8A20-1EE9A46027BC}" srcOrd="0" destOrd="0" presId="urn:microsoft.com/office/officeart/2005/8/layout/hierarchy1"/>
    <dgm:cxn modelId="{B85178E5-EF8D-4B49-B71B-022834DABE36}" type="presParOf" srcId="{F44C036F-3D3B-4864-8A20-1EE9A46027BC}" destId="{F6611BCF-E399-4BD3-82D1-551B8982A6C2}" srcOrd="0" destOrd="0" presId="urn:microsoft.com/office/officeart/2005/8/layout/hierarchy1"/>
    <dgm:cxn modelId="{FCB0153C-014D-4ABC-8DB7-5C7DCFFCDD32}" type="presParOf" srcId="{F44C036F-3D3B-4864-8A20-1EE9A46027BC}" destId="{ECB71286-8E0B-42C7-81B2-EDB9453360F5}" srcOrd="1" destOrd="0" presId="urn:microsoft.com/office/officeart/2005/8/layout/hierarchy1"/>
    <dgm:cxn modelId="{306E3D3E-BE22-43E4-B6AB-FE0071148FEA}" type="presParOf" srcId="{37C03CA4-30B3-4CC1-A24A-529FFC8CAEC1}" destId="{04E17EAB-2A4C-45E9-9ABD-D5B591A45EAD}" srcOrd="1" destOrd="0" presId="urn:microsoft.com/office/officeart/2005/8/layout/hierarchy1"/>
    <dgm:cxn modelId="{9608BB93-D5AB-448A-884B-A88B4182FADA}" type="presParOf" srcId="{F3ACAA59-895B-48C7-9E4F-A97CC4F5B1AC}" destId="{72AAC17A-EDAF-4037-BF96-A623AC1B6559}" srcOrd="4" destOrd="0" presId="urn:microsoft.com/office/officeart/2005/8/layout/hierarchy1"/>
    <dgm:cxn modelId="{20444636-E7FD-4313-82A8-E02C6E72E688}" type="presParOf" srcId="{F3ACAA59-895B-48C7-9E4F-A97CC4F5B1AC}" destId="{2BAFAC6F-26DF-4FB9-B217-AC888AF23FB4}" srcOrd="5" destOrd="0" presId="urn:microsoft.com/office/officeart/2005/8/layout/hierarchy1"/>
    <dgm:cxn modelId="{590FA32E-3EBE-40FA-8083-3EE2857F0533}" type="presParOf" srcId="{2BAFAC6F-26DF-4FB9-B217-AC888AF23FB4}" destId="{3A73F86C-DF79-426D-A23F-54DA8B21169A}" srcOrd="0" destOrd="0" presId="urn:microsoft.com/office/officeart/2005/8/layout/hierarchy1"/>
    <dgm:cxn modelId="{BD2976E5-6F42-467C-AFFD-56A4F31CFD0D}" type="presParOf" srcId="{3A73F86C-DF79-426D-A23F-54DA8B21169A}" destId="{76E25BB4-070D-4F74-8D9B-6BAE922ECBBA}" srcOrd="0" destOrd="0" presId="urn:microsoft.com/office/officeart/2005/8/layout/hierarchy1"/>
    <dgm:cxn modelId="{DBD30B04-B7A3-4ED8-A6A7-BC6FC10C971D}" type="presParOf" srcId="{3A73F86C-DF79-426D-A23F-54DA8B21169A}" destId="{958CD798-8FAB-440F-B69A-CBCA19D49B9E}" srcOrd="1" destOrd="0" presId="urn:microsoft.com/office/officeart/2005/8/layout/hierarchy1"/>
    <dgm:cxn modelId="{3CABEC0B-832F-45B4-9FFA-3799A3EEE504}" type="presParOf" srcId="{2BAFAC6F-26DF-4FB9-B217-AC888AF23FB4}" destId="{EA405062-A518-4F3A-8944-88EFEBAD3A27}" srcOrd="1" destOrd="0" presId="urn:microsoft.com/office/officeart/2005/8/layout/hierarchy1"/>
    <dgm:cxn modelId="{7AA5E357-5FE7-4940-A2FA-0D548C788D08}" type="presParOf" srcId="{91E632D3-F0D2-40D1-A596-1B8CCFA3BB54}" destId="{A3CDEAE6-B1F3-4610-8FF1-A427BB425071}" srcOrd="2" destOrd="0" presId="urn:microsoft.com/office/officeart/2005/8/layout/hierarchy1"/>
    <dgm:cxn modelId="{D4AE7EA5-3C8A-493C-A501-1B1E35AF081A}" type="presParOf" srcId="{91E632D3-F0D2-40D1-A596-1B8CCFA3BB54}" destId="{C20B8771-A8B2-4B0E-B47B-43A3D66D9BDE}" srcOrd="3" destOrd="0" presId="urn:microsoft.com/office/officeart/2005/8/layout/hierarchy1"/>
    <dgm:cxn modelId="{D2928B02-2991-47C6-B3B9-3D90B32F83BB}" type="presParOf" srcId="{C20B8771-A8B2-4B0E-B47B-43A3D66D9BDE}" destId="{1673344C-05BF-4852-B4C1-0DDFC3A62B98}" srcOrd="0" destOrd="0" presId="urn:microsoft.com/office/officeart/2005/8/layout/hierarchy1"/>
    <dgm:cxn modelId="{D55222B5-1A3B-4990-8405-376E7257FD48}" type="presParOf" srcId="{1673344C-05BF-4852-B4C1-0DDFC3A62B98}" destId="{46CA8476-5C75-4C63-8DE1-B26F18B9269D}" srcOrd="0" destOrd="0" presId="urn:microsoft.com/office/officeart/2005/8/layout/hierarchy1"/>
    <dgm:cxn modelId="{31E31F1A-F390-4275-99B3-69548AC0E7F9}" type="presParOf" srcId="{1673344C-05BF-4852-B4C1-0DDFC3A62B98}" destId="{E1AB4872-A592-4FC0-B25F-BF582F7B2254}" srcOrd="1" destOrd="0" presId="urn:microsoft.com/office/officeart/2005/8/layout/hierarchy1"/>
    <dgm:cxn modelId="{ADA59994-A0BB-490D-9CE2-D9E8E56B82A8}" type="presParOf" srcId="{C20B8771-A8B2-4B0E-B47B-43A3D66D9BDE}" destId="{CAA83A94-3E92-43E5-9A31-69E10269EAC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5BB474-9C41-4AE5-8A93-D984A482C330}" type="doc">
      <dgm:prSet loTypeId="urn:microsoft.com/office/officeart/2005/8/layout/radial1" loCatId="cycle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409551-C9DD-4170-B9CF-23D3B080A026}">
      <dgm:prSet phldrT="[Text]"/>
      <dgm:spPr>
        <a:solidFill>
          <a:srgbClr val="00B050"/>
        </a:solidFill>
      </dgm:spPr>
      <dgm:t>
        <a:bodyPr/>
        <a:lstStyle/>
        <a:p>
          <a:r>
            <a:rPr lang="en-US" b="1" dirty="0" smtClean="0"/>
            <a:t>IEC</a:t>
          </a:r>
          <a:endParaRPr lang="en-US" b="1" dirty="0"/>
        </a:p>
      </dgm:t>
    </dgm:pt>
    <dgm:pt modelId="{D6D29020-7430-486C-BE21-532A5F33FADA}" type="parTrans" cxnId="{904D1CBF-698F-48C8-9CBE-5E51A4B945D7}">
      <dgm:prSet/>
      <dgm:spPr/>
      <dgm:t>
        <a:bodyPr/>
        <a:lstStyle/>
        <a:p>
          <a:endParaRPr lang="en-US"/>
        </a:p>
      </dgm:t>
    </dgm:pt>
    <dgm:pt modelId="{C2316795-417B-4B4A-8283-4FFB2F0EC251}" type="sibTrans" cxnId="{904D1CBF-698F-48C8-9CBE-5E51A4B945D7}">
      <dgm:prSet/>
      <dgm:spPr/>
      <dgm:t>
        <a:bodyPr/>
        <a:lstStyle/>
        <a:p>
          <a:endParaRPr lang="en-US"/>
        </a:p>
      </dgm:t>
    </dgm:pt>
    <dgm:pt modelId="{D3D4EDB0-F0E7-46A4-8351-213955E4E474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4400" b="1" dirty="0" smtClean="0">
              <a:solidFill>
                <a:schemeClr val="tx1"/>
              </a:solidFill>
            </a:rPr>
            <a:t>H &amp;S</a:t>
          </a:r>
          <a:endParaRPr lang="en-US" sz="4400" b="1" dirty="0">
            <a:solidFill>
              <a:schemeClr val="tx1"/>
            </a:solidFill>
          </a:endParaRPr>
        </a:p>
      </dgm:t>
    </dgm:pt>
    <dgm:pt modelId="{AFAF2657-F41E-490F-9361-976287A17BB2}" type="parTrans" cxnId="{BB170495-1825-4B5A-83DC-B058A784D7A1}">
      <dgm:prSet/>
      <dgm:spPr/>
      <dgm:t>
        <a:bodyPr/>
        <a:lstStyle/>
        <a:p>
          <a:endParaRPr lang="en-US"/>
        </a:p>
      </dgm:t>
    </dgm:pt>
    <dgm:pt modelId="{7D605632-C84A-4F2D-87FD-65271167358B}" type="sibTrans" cxnId="{BB170495-1825-4B5A-83DC-B058A784D7A1}">
      <dgm:prSet/>
      <dgm:spPr/>
      <dgm:t>
        <a:bodyPr/>
        <a:lstStyle/>
        <a:p>
          <a:endParaRPr lang="en-US"/>
        </a:p>
      </dgm:t>
    </dgm:pt>
    <dgm:pt modelId="{836E847A-BEBB-4A22-A5FA-D18B804E6C80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3600" b="1" dirty="0" err="1" smtClean="0">
              <a:solidFill>
                <a:schemeClr val="tx1"/>
              </a:solidFill>
            </a:rPr>
            <a:t>በሽታ</a:t>
          </a:r>
          <a:r>
            <a:rPr lang="en-US" sz="3600" b="1" dirty="0" smtClean="0">
              <a:solidFill>
                <a:schemeClr val="tx1"/>
              </a:solidFill>
            </a:rPr>
            <a:t> </a:t>
          </a:r>
          <a:r>
            <a:rPr lang="en-US" sz="3600" b="1" dirty="0" err="1" smtClean="0">
              <a:solidFill>
                <a:schemeClr val="tx1"/>
              </a:solidFill>
            </a:rPr>
            <a:t>መከላከል</a:t>
          </a:r>
          <a:endParaRPr lang="en-US" sz="3600" b="1" dirty="0">
            <a:solidFill>
              <a:schemeClr val="tx1"/>
            </a:solidFill>
          </a:endParaRPr>
        </a:p>
      </dgm:t>
    </dgm:pt>
    <dgm:pt modelId="{10132642-4F03-4C46-A2A8-24D74B7C8CB6}" type="parTrans" cxnId="{E78B865E-FD6A-44B6-BB9F-43508C71045F}">
      <dgm:prSet/>
      <dgm:spPr/>
      <dgm:t>
        <a:bodyPr/>
        <a:lstStyle/>
        <a:p>
          <a:endParaRPr lang="en-US"/>
        </a:p>
      </dgm:t>
    </dgm:pt>
    <dgm:pt modelId="{A13254BE-442B-4060-BF87-B1D5BC84153B}" type="sibTrans" cxnId="{E78B865E-FD6A-44B6-BB9F-43508C71045F}">
      <dgm:prSet/>
      <dgm:spPr/>
      <dgm:t>
        <a:bodyPr/>
        <a:lstStyle/>
        <a:p>
          <a:endParaRPr lang="en-US"/>
        </a:p>
      </dgm:t>
    </dgm:pt>
    <dgm:pt modelId="{3B44B860-13FC-492A-BACE-2EAB0A230B42}">
      <dgm:prSet phldrT="[Text]"/>
      <dgm:spPr>
        <a:solidFill>
          <a:srgbClr val="92D050"/>
        </a:solidFill>
      </dgm:spPr>
      <dgm:t>
        <a:bodyPr/>
        <a:lstStyle/>
        <a:p>
          <a:r>
            <a:rPr lang="en-US" b="1" dirty="0" err="1" smtClean="0">
              <a:solidFill>
                <a:schemeClr val="tx1"/>
              </a:solidFill>
            </a:rPr>
            <a:t>ቤተሰብ</a:t>
          </a:r>
          <a:r>
            <a:rPr lang="en-US" b="1" dirty="0" smtClean="0">
              <a:solidFill>
                <a:schemeClr val="tx1"/>
              </a:solidFill>
            </a:rPr>
            <a:t> ጤና</a:t>
          </a:r>
          <a:endParaRPr lang="en-US" b="1" dirty="0">
            <a:solidFill>
              <a:schemeClr val="tx1"/>
            </a:solidFill>
          </a:endParaRPr>
        </a:p>
      </dgm:t>
    </dgm:pt>
    <dgm:pt modelId="{6A3EBA21-C819-405A-B9C9-22404B3117D8}" type="parTrans" cxnId="{41919002-B882-4D7E-A41C-19FB9FBD5CDF}">
      <dgm:prSet/>
      <dgm:spPr/>
      <dgm:t>
        <a:bodyPr/>
        <a:lstStyle/>
        <a:p>
          <a:endParaRPr lang="en-US"/>
        </a:p>
      </dgm:t>
    </dgm:pt>
    <dgm:pt modelId="{482E956E-7AC1-4724-9ED4-8F9D9DDBEA1D}" type="sibTrans" cxnId="{41919002-B882-4D7E-A41C-19FB9FBD5CDF}">
      <dgm:prSet/>
      <dgm:spPr/>
      <dgm:t>
        <a:bodyPr/>
        <a:lstStyle/>
        <a:p>
          <a:endParaRPr lang="en-US"/>
        </a:p>
      </dgm:t>
    </dgm:pt>
    <dgm:pt modelId="{6F95B4FC-E841-4752-8897-9188EAEF4A49}">
      <dgm:prSet phldrT="[Text]"/>
      <dgm:spPr>
        <a:solidFill>
          <a:srgbClr val="FF0000"/>
        </a:solidFill>
      </dgm:spPr>
      <dgm:t>
        <a:bodyPr/>
        <a:lstStyle/>
        <a:p>
          <a:r>
            <a:rPr lang="en-US" b="1" dirty="0" err="1" smtClean="0"/>
            <a:t>የመጀመሪያ</a:t>
          </a:r>
          <a:r>
            <a:rPr lang="en-US" b="1" dirty="0" smtClean="0"/>
            <a:t> </a:t>
          </a:r>
          <a:r>
            <a:rPr lang="en-US" b="1" dirty="0" err="1" smtClean="0"/>
            <a:t>ህሀምና</a:t>
          </a:r>
          <a:r>
            <a:rPr lang="en-US" b="1" dirty="0" smtClean="0"/>
            <a:t> ና </a:t>
          </a:r>
          <a:r>
            <a:rPr lang="en-US" b="1" dirty="0" err="1" smtClean="0"/>
            <a:t>እርዳታ</a:t>
          </a:r>
          <a:endParaRPr lang="en-US" b="1" dirty="0"/>
        </a:p>
      </dgm:t>
    </dgm:pt>
    <dgm:pt modelId="{338BBADB-DF41-482B-9722-CDCC2E54FCCC}" type="parTrans" cxnId="{8C442ABB-E771-4B81-AC4F-39FE7CDE57DF}">
      <dgm:prSet/>
      <dgm:spPr/>
      <dgm:t>
        <a:bodyPr/>
        <a:lstStyle/>
        <a:p>
          <a:endParaRPr lang="en-US"/>
        </a:p>
      </dgm:t>
    </dgm:pt>
    <dgm:pt modelId="{5190E0B0-951A-48BC-AD3C-69F93D7DEBCF}" type="sibTrans" cxnId="{8C442ABB-E771-4B81-AC4F-39FE7CDE57DF}">
      <dgm:prSet/>
      <dgm:spPr/>
      <dgm:t>
        <a:bodyPr/>
        <a:lstStyle/>
        <a:p>
          <a:endParaRPr lang="en-US"/>
        </a:p>
      </dgm:t>
    </dgm:pt>
    <dgm:pt modelId="{F2B04628-5420-49E5-B62A-91EFC02B2268}" type="pres">
      <dgm:prSet presAssocID="{855BB474-9C41-4AE5-8A93-D984A482C33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33377F-95A0-4C63-A8C7-FA257E501FE5}" type="pres">
      <dgm:prSet presAssocID="{88409551-C9DD-4170-B9CF-23D3B080A026}" presName="centerShape" presStyleLbl="node0" presStyleIdx="0" presStyleCnt="1" custScaleX="119603" custLinFactNeighborX="900" custLinFactNeighborY="900"/>
      <dgm:spPr/>
      <dgm:t>
        <a:bodyPr/>
        <a:lstStyle/>
        <a:p>
          <a:endParaRPr lang="en-US"/>
        </a:p>
      </dgm:t>
    </dgm:pt>
    <dgm:pt modelId="{B50CFA5B-793C-4BAC-A2BF-85DD8BD37CD5}" type="pres">
      <dgm:prSet presAssocID="{AFAF2657-F41E-490F-9361-976287A17BB2}" presName="Name9" presStyleLbl="parChTrans1D2" presStyleIdx="0" presStyleCnt="4"/>
      <dgm:spPr/>
      <dgm:t>
        <a:bodyPr/>
        <a:lstStyle/>
        <a:p>
          <a:endParaRPr lang="en-US"/>
        </a:p>
      </dgm:t>
    </dgm:pt>
    <dgm:pt modelId="{E01BB419-2D5D-4A6D-ADD7-991E21A1C5A7}" type="pres">
      <dgm:prSet presAssocID="{AFAF2657-F41E-490F-9361-976287A17BB2}" presName="connTx" presStyleLbl="parChTrans1D2" presStyleIdx="0" presStyleCnt="4"/>
      <dgm:spPr/>
      <dgm:t>
        <a:bodyPr/>
        <a:lstStyle/>
        <a:p>
          <a:endParaRPr lang="en-US"/>
        </a:p>
      </dgm:t>
    </dgm:pt>
    <dgm:pt modelId="{DD8DD527-E3DC-4897-9242-C7823AD83692}" type="pres">
      <dgm:prSet presAssocID="{D3D4EDB0-F0E7-46A4-8351-213955E4E474}" presName="node" presStyleLbl="node1" presStyleIdx="0" presStyleCnt="4" custScaleX="125214" custScaleY="119663" custRadScaleRad="144109" custRadScaleInc="-82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1D7D25-2B49-4348-B143-438C85B2AA4C}" type="pres">
      <dgm:prSet presAssocID="{10132642-4F03-4C46-A2A8-24D74B7C8CB6}" presName="Name9" presStyleLbl="parChTrans1D2" presStyleIdx="1" presStyleCnt="4"/>
      <dgm:spPr/>
      <dgm:t>
        <a:bodyPr/>
        <a:lstStyle/>
        <a:p>
          <a:endParaRPr lang="en-US"/>
        </a:p>
      </dgm:t>
    </dgm:pt>
    <dgm:pt modelId="{BFE0F9D1-1B97-4DC0-96C2-66D17A9FEA4A}" type="pres">
      <dgm:prSet presAssocID="{10132642-4F03-4C46-A2A8-24D74B7C8CB6}" presName="connTx" presStyleLbl="parChTrans1D2" presStyleIdx="1" presStyleCnt="4"/>
      <dgm:spPr/>
      <dgm:t>
        <a:bodyPr/>
        <a:lstStyle/>
        <a:p>
          <a:endParaRPr lang="en-US"/>
        </a:p>
      </dgm:t>
    </dgm:pt>
    <dgm:pt modelId="{53F6787D-FCEF-4373-98C6-A3FF04DCB0B3}" type="pres">
      <dgm:prSet presAssocID="{836E847A-BEBB-4A22-A5FA-D18B804E6C80}" presName="node" presStyleLbl="node1" presStyleIdx="1" presStyleCnt="4" custScaleX="130990" custScaleY="127597" custRadScaleRad="140555" custRadScaleInc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0FBA84-DC2D-48A2-8A77-938CAF33F453}" type="pres">
      <dgm:prSet presAssocID="{6A3EBA21-C819-405A-B9C9-22404B3117D8}" presName="Name9" presStyleLbl="parChTrans1D2" presStyleIdx="2" presStyleCnt="4"/>
      <dgm:spPr/>
      <dgm:t>
        <a:bodyPr/>
        <a:lstStyle/>
        <a:p>
          <a:endParaRPr lang="en-US"/>
        </a:p>
      </dgm:t>
    </dgm:pt>
    <dgm:pt modelId="{84C5A859-2D73-4FAA-8131-0436A94B07F9}" type="pres">
      <dgm:prSet presAssocID="{6A3EBA21-C819-405A-B9C9-22404B3117D8}" presName="connTx" presStyleLbl="parChTrans1D2" presStyleIdx="2" presStyleCnt="4"/>
      <dgm:spPr/>
      <dgm:t>
        <a:bodyPr/>
        <a:lstStyle/>
        <a:p>
          <a:endParaRPr lang="en-US"/>
        </a:p>
      </dgm:t>
    </dgm:pt>
    <dgm:pt modelId="{50A9B883-3C44-42EA-B23D-850C6F2E09CA}" type="pres">
      <dgm:prSet presAssocID="{3B44B860-13FC-492A-BACE-2EAB0A230B42}" presName="node" presStyleLbl="node1" presStyleIdx="2" presStyleCnt="4" custScaleX="168554" custScaleY="1131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F4678B-A908-451C-8CCB-D7047F20F349}" type="pres">
      <dgm:prSet presAssocID="{338BBADB-DF41-482B-9722-CDCC2E54FCCC}" presName="Name9" presStyleLbl="parChTrans1D2" presStyleIdx="3" presStyleCnt="4"/>
      <dgm:spPr/>
      <dgm:t>
        <a:bodyPr/>
        <a:lstStyle/>
        <a:p>
          <a:endParaRPr lang="en-US"/>
        </a:p>
      </dgm:t>
    </dgm:pt>
    <dgm:pt modelId="{7D7CE70A-6132-4EDE-8E3C-6CCCB125D233}" type="pres">
      <dgm:prSet presAssocID="{338BBADB-DF41-482B-9722-CDCC2E54FCCC}" presName="connTx" presStyleLbl="parChTrans1D2" presStyleIdx="3" presStyleCnt="4"/>
      <dgm:spPr/>
      <dgm:t>
        <a:bodyPr/>
        <a:lstStyle/>
        <a:p>
          <a:endParaRPr lang="en-US"/>
        </a:p>
      </dgm:t>
    </dgm:pt>
    <dgm:pt modelId="{CB67516E-EB7D-4173-B040-0B8F8959830B}" type="pres">
      <dgm:prSet presAssocID="{6F95B4FC-E841-4752-8897-9188EAEF4A49}" presName="node" presStyleLbl="node1" presStyleIdx="3" presStyleCnt="4" custScaleX="116126" custScaleY="135563" custRadScaleRad="146870" custRadScaleInc="-27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8B865E-FD6A-44B6-BB9F-43508C71045F}" srcId="{88409551-C9DD-4170-B9CF-23D3B080A026}" destId="{836E847A-BEBB-4A22-A5FA-D18B804E6C80}" srcOrd="1" destOrd="0" parTransId="{10132642-4F03-4C46-A2A8-24D74B7C8CB6}" sibTransId="{A13254BE-442B-4060-BF87-B1D5BC84153B}"/>
    <dgm:cxn modelId="{41919002-B882-4D7E-A41C-19FB9FBD5CDF}" srcId="{88409551-C9DD-4170-B9CF-23D3B080A026}" destId="{3B44B860-13FC-492A-BACE-2EAB0A230B42}" srcOrd="2" destOrd="0" parTransId="{6A3EBA21-C819-405A-B9C9-22404B3117D8}" sibTransId="{482E956E-7AC1-4724-9ED4-8F9D9DDBEA1D}"/>
    <dgm:cxn modelId="{3E5292E9-58D6-4AE0-85F5-30C2714BC2D3}" type="presOf" srcId="{10132642-4F03-4C46-A2A8-24D74B7C8CB6}" destId="{E51D7D25-2B49-4348-B143-438C85B2AA4C}" srcOrd="0" destOrd="0" presId="urn:microsoft.com/office/officeart/2005/8/layout/radial1"/>
    <dgm:cxn modelId="{BB170495-1825-4B5A-83DC-B058A784D7A1}" srcId="{88409551-C9DD-4170-B9CF-23D3B080A026}" destId="{D3D4EDB0-F0E7-46A4-8351-213955E4E474}" srcOrd="0" destOrd="0" parTransId="{AFAF2657-F41E-490F-9361-976287A17BB2}" sibTransId="{7D605632-C84A-4F2D-87FD-65271167358B}"/>
    <dgm:cxn modelId="{BDD3142D-313A-435B-9219-70601C26D61B}" type="presOf" srcId="{D3D4EDB0-F0E7-46A4-8351-213955E4E474}" destId="{DD8DD527-E3DC-4897-9242-C7823AD83692}" srcOrd="0" destOrd="0" presId="urn:microsoft.com/office/officeart/2005/8/layout/radial1"/>
    <dgm:cxn modelId="{0C50A46B-3CB9-466B-B9BE-CA235E1903BA}" type="presOf" srcId="{AFAF2657-F41E-490F-9361-976287A17BB2}" destId="{B50CFA5B-793C-4BAC-A2BF-85DD8BD37CD5}" srcOrd="0" destOrd="0" presId="urn:microsoft.com/office/officeart/2005/8/layout/radial1"/>
    <dgm:cxn modelId="{06C4E04B-2D82-4126-9B3E-2440B126A136}" type="presOf" srcId="{88409551-C9DD-4170-B9CF-23D3B080A026}" destId="{8333377F-95A0-4C63-A8C7-FA257E501FE5}" srcOrd="0" destOrd="0" presId="urn:microsoft.com/office/officeart/2005/8/layout/radial1"/>
    <dgm:cxn modelId="{E47E2614-0D1E-4C52-AA4A-3C9DAEC934F4}" type="presOf" srcId="{6A3EBA21-C819-405A-B9C9-22404B3117D8}" destId="{050FBA84-DC2D-48A2-8A77-938CAF33F453}" srcOrd="0" destOrd="0" presId="urn:microsoft.com/office/officeart/2005/8/layout/radial1"/>
    <dgm:cxn modelId="{D375C895-4E26-4912-B53F-C421C3FCF7D1}" type="presOf" srcId="{855BB474-9C41-4AE5-8A93-D984A482C330}" destId="{F2B04628-5420-49E5-B62A-91EFC02B2268}" srcOrd="0" destOrd="0" presId="urn:microsoft.com/office/officeart/2005/8/layout/radial1"/>
    <dgm:cxn modelId="{D802297E-99C3-469C-B776-AFA2F5AEFFC4}" type="presOf" srcId="{836E847A-BEBB-4A22-A5FA-D18B804E6C80}" destId="{53F6787D-FCEF-4373-98C6-A3FF04DCB0B3}" srcOrd="0" destOrd="0" presId="urn:microsoft.com/office/officeart/2005/8/layout/radial1"/>
    <dgm:cxn modelId="{B9C516FE-CC6C-475D-B1E4-72E3903BE1E7}" type="presOf" srcId="{3B44B860-13FC-492A-BACE-2EAB0A230B42}" destId="{50A9B883-3C44-42EA-B23D-850C6F2E09CA}" srcOrd="0" destOrd="0" presId="urn:microsoft.com/office/officeart/2005/8/layout/radial1"/>
    <dgm:cxn modelId="{57254440-2584-4EF5-B8F7-9060469F16BD}" type="presOf" srcId="{10132642-4F03-4C46-A2A8-24D74B7C8CB6}" destId="{BFE0F9D1-1B97-4DC0-96C2-66D17A9FEA4A}" srcOrd="1" destOrd="0" presId="urn:microsoft.com/office/officeart/2005/8/layout/radial1"/>
    <dgm:cxn modelId="{BA2F2FD9-4CE4-40B4-BF01-D534B51083DE}" type="presOf" srcId="{6F95B4FC-E841-4752-8897-9188EAEF4A49}" destId="{CB67516E-EB7D-4173-B040-0B8F8959830B}" srcOrd="0" destOrd="0" presId="urn:microsoft.com/office/officeart/2005/8/layout/radial1"/>
    <dgm:cxn modelId="{8C442ABB-E771-4B81-AC4F-39FE7CDE57DF}" srcId="{88409551-C9DD-4170-B9CF-23D3B080A026}" destId="{6F95B4FC-E841-4752-8897-9188EAEF4A49}" srcOrd="3" destOrd="0" parTransId="{338BBADB-DF41-482B-9722-CDCC2E54FCCC}" sibTransId="{5190E0B0-951A-48BC-AD3C-69F93D7DEBCF}"/>
    <dgm:cxn modelId="{DFE94AF2-5211-46FE-80B9-4144A8CDE52B}" type="presOf" srcId="{338BBADB-DF41-482B-9722-CDCC2E54FCCC}" destId="{AAF4678B-A908-451C-8CCB-D7047F20F349}" srcOrd="0" destOrd="0" presId="urn:microsoft.com/office/officeart/2005/8/layout/radial1"/>
    <dgm:cxn modelId="{FC12D3E4-DE45-4980-A835-FFEE82F4675A}" type="presOf" srcId="{AFAF2657-F41E-490F-9361-976287A17BB2}" destId="{E01BB419-2D5D-4A6D-ADD7-991E21A1C5A7}" srcOrd="1" destOrd="0" presId="urn:microsoft.com/office/officeart/2005/8/layout/radial1"/>
    <dgm:cxn modelId="{D0250F5F-4E43-4110-8A2E-36674434432A}" type="presOf" srcId="{6A3EBA21-C819-405A-B9C9-22404B3117D8}" destId="{84C5A859-2D73-4FAA-8131-0436A94B07F9}" srcOrd="1" destOrd="0" presId="urn:microsoft.com/office/officeart/2005/8/layout/radial1"/>
    <dgm:cxn modelId="{9E28808E-63D5-48FE-99DB-357FD781732A}" type="presOf" srcId="{338BBADB-DF41-482B-9722-CDCC2E54FCCC}" destId="{7D7CE70A-6132-4EDE-8E3C-6CCCB125D233}" srcOrd="1" destOrd="0" presId="urn:microsoft.com/office/officeart/2005/8/layout/radial1"/>
    <dgm:cxn modelId="{904D1CBF-698F-48C8-9CBE-5E51A4B945D7}" srcId="{855BB474-9C41-4AE5-8A93-D984A482C330}" destId="{88409551-C9DD-4170-B9CF-23D3B080A026}" srcOrd="0" destOrd="0" parTransId="{D6D29020-7430-486C-BE21-532A5F33FADA}" sibTransId="{C2316795-417B-4B4A-8283-4FFB2F0EC251}"/>
    <dgm:cxn modelId="{77843644-4252-4E04-B284-2ED33AF5103C}" type="presParOf" srcId="{F2B04628-5420-49E5-B62A-91EFC02B2268}" destId="{8333377F-95A0-4C63-A8C7-FA257E501FE5}" srcOrd="0" destOrd="0" presId="urn:microsoft.com/office/officeart/2005/8/layout/radial1"/>
    <dgm:cxn modelId="{C3B5BDF1-D709-41CE-AB78-97E4304DA9BD}" type="presParOf" srcId="{F2B04628-5420-49E5-B62A-91EFC02B2268}" destId="{B50CFA5B-793C-4BAC-A2BF-85DD8BD37CD5}" srcOrd="1" destOrd="0" presId="urn:microsoft.com/office/officeart/2005/8/layout/radial1"/>
    <dgm:cxn modelId="{7E0CAA6C-4FEA-4318-BB43-A08A9CA637D8}" type="presParOf" srcId="{B50CFA5B-793C-4BAC-A2BF-85DD8BD37CD5}" destId="{E01BB419-2D5D-4A6D-ADD7-991E21A1C5A7}" srcOrd="0" destOrd="0" presId="urn:microsoft.com/office/officeart/2005/8/layout/radial1"/>
    <dgm:cxn modelId="{34D7A47D-27B9-4B5D-9D13-9C6EAA255871}" type="presParOf" srcId="{F2B04628-5420-49E5-B62A-91EFC02B2268}" destId="{DD8DD527-E3DC-4897-9242-C7823AD83692}" srcOrd="2" destOrd="0" presId="urn:microsoft.com/office/officeart/2005/8/layout/radial1"/>
    <dgm:cxn modelId="{8D5DD122-6FCD-4741-BE3A-AA7BDF387B6E}" type="presParOf" srcId="{F2B04628-5420-49E5-B62A-91EFC02B2268}" destId="{E51D7D25-2B49-4348-B143-438C85B2AA4C}" srcOrd="3" destOrd="0" presId="urn:microsoft.com/office/officeart/2005/8/layout/radial1"/>
    <dgm:cxn modelId="{A82D5115-4153-4075-B2F0-73D026854BBB}" type="presParOf" srcId="{E51D7D25-2B49-4348-B143-438C85B2AA4C}" destId="{BFE0F9D1-1B97-4DC0-96C2-66D17A9FEA4A}" srcOrd="0" destOrd="0" presId="urn:microsoft.com/office/officeart/2005/8/layout/radial1"/>
    <dgm:cxn modelId="{03A55860-1542-4EBC-816E-C79D9959F764}" type="presParOf" srcId="{F2B04628-5420-49E5-B62A-91EFC02B2268}" destId="{53F6787D-FCEF-4373-98C6-A3FF04DCB0B3}" srcOrd="4" destOrd="0" presId="urn:microsoft.com/office/officeart/2005/8/layout/radial1"/>
    <dgm:cxn modelId="{C3DC4E5D-3AB5-4EFB-BBBF-E3F98ED1C761}" type="presParOf" srcId="{F2B04628-5420-49E5-B62A-91EFC02B2268}" destId="{050FBA84-DC2D-48A2-8A77-938CAF33F453}" srcOrd="5" destOrd="0" presId="urn:microsoft.com/office/officeart/2005/8/layout/radial1"/>
    <dgm:cxn modelId="{1A297676-390D-43EE-9135-C207594F69CD}" type="presParOf" srcId="{050FBA84-DC2D-48A2-8A77-938CAF33F453}" destId="{84C5A859-2D73-4FAA-8131-0436A94B07F9}" srcOrd="0" destOrd="0" presId="urn:microsoft.com/office/officeart/2005/8/layout/radial1"/>
    <dgm:cxn modelId="{935937FA-C3D1-41BE-8C08-5C4AAC2C5F47}" type="presParOf" srcId="{F2B04628-5420-49E5-B62A-91EFC02B2268}" destId="{50A9B883-3C44-42EA-B23D-850C6F2E09CA}" srcOrd="6" destOrd="0" presId="urn:microsoft.com/office/officeart/2005/8/layout/radial1"/>
    <dgm:cxn modelId="{E0655CB7-FC61-4D10-B81E-8EE1E2FE6DC4}" type="presParOf" srcId="{F2B04628-5420-49E5-B62A-91EFC02B2268}" destId="{AAF4678B-A908-451C-8CCB-D7047F20F349}" srcOrd="7" destOrd="0" presId="urn:microsoft.com/office/officeart/2005/8/layout/radial1"/>
    <dgm:cxn modelId="{F749F4D2-0FE6-4524-A0FC-E73E0700E9F6}" type="presParOf" srcId="{AAF4678B-A908-451C-8CCB-D7047F20F349}" destId="{7D7CE70A-6132-4EDE-8E3C-6CCCB125D233}" srcOrd="0" destOrd="0" presId="urn:microsoft.com/office/officeart/2005/8/layout/radial1"/>
    <dgm:cxn modelId="{C0ED7373-A454-4941-B58F-2F132F9540B2}" type="presParOf" srcId="{F2B04628-5420-49E5-B62A-91EFC02B2268}" destId="{CB67516E-EB7D-4173-B040-0B8F8959830B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C5C265-A7D6-42A7-B21F-7196A7296BC8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72984C-D957-4778-82D6-D1FD462553D7}">
      <dgm:prSet phldrT="[Tex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sz="3600" b="1" dirty="0" err="1" smtClean="0">
              <a:solidFill>
                <a:srgbClr val="FF0000"/>
              </a:solidFill>
            </a:rPr>
            <a:t>ፖሊሲ</a:t>
          </a:r>
          <a:r>
            <a:rPr lang="en-US" sz="3600" b="1" dirty="0" smtClean="0">
              <a:solidFill>
                <a:srgbClr val="FF0000"/>
              </a:solidFill>
            </a:rPr>
            <a:t> </a:t>
          </a:r>
          <a:endParaRPr lang="en-US" sz="3600" b="1" dirty="0">
            <a:solidFill>
              <a:srgbClr val="FF0000"/>
            </a:solidFill>
          </a:endParaRPr>
        </a:p>
      </dgm:t>
    </dgm:pt>
    <dgm:pt modelId="{5C3C5F5A-7659-4682-A8C8-D38DEE3503E8}" type="parTrans" cxnId="{71970157-DD93-4D2A-A618-435932D5D3B4}">
      <dgm:prSet/>
      <dgm:spPr/>
      <dgm:t>
        <a:bodyPr/>
        <a:lstStyle/>
        <a:p>
          <a:endParaRPr lang="en-US"/>
        </a:p>
      </dgm:t>
    </dgm:pt>
    <dgm:pt modelId="{27704987-33AE-4764-BA40-C8D752946A2C}" type="sibTrans" cxnId="{71970157-DD93-4D2A-A618-435932D5D3B4}">
      <dgm:prSet/>
      <dgm:spPr/>
      <dgm:t>
        <a:bodyPr/>
        <a:lstStyle/>
        <a:p>
          <a:endParaRPr lang="en-US"/>
        </a:p>
      </dgm:t>
    </dgm:pt>
    <dgm:pt modelId="{A1399E67-DE2A-4970-9E72-8F37C0E1CCF4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400" b="1" dirty="0" err="1" smtClean="0">
              <a:solidFill>
                <a:srgbClr val="FF0000"/>
              </a:solidFill>
            </a:rPr>
            <a:t>ተቐማት</a:t>
          </a:r>
          <a:r>
            <a:rPr lang="en-US" sz="2400" b="1" dirty="0" smtClean="0">
              <a:solidFill>
                <a:srgbClr val="FF0000"/>
              </a:solidFill>
            </a:rPr>
            <a:t> </a:t>
          </a:r>
          <a:endParaRPr lang="en-US" sz="2400" b="1" dirty="0">
            <a:solidFill>
              <a:srgbClr val="FF0000"/>
            </a:solidFill>
          </a:endParaRPr>
        </a:p>
      </dgm:t>
    </dgm:pt>
    <dgm:pt modelId="{AC8327E6-E279-4D19-8751-8DB0DBC006BC}" type="parTrans" cxnId="{B4FDA9E1-23C3-464C-9B1A-2A1E2174659E}">
      <dgm:prSet/>
      <dgm:spPr/>
      <dgm:t>
        <a:bodyPr/>
        <a:lstStyle/>
        <a:p>
          <a:endParaRPr lang="en-US"/>
        </a:p>
      </dgm:t>
    </dgm:pt>
    <dgm:pt modelId="{390D2ECF-84F5-4263-8976-CFC04DEAAB7F}" type="sibTrans" cxnId="{B4FDA9E1-23C3-464C-9B1A-2A1E2174659E}">
      <dgm:prSet/>
      <dgm:spPr/>
      <dgm:t>
        <a:bodyPr/>
        <a:lstStyle/>
        <a:p>
          <a:endParaRPr lang="en-US"/>
        </a:p>
      </dgm:t>
    </dgm:pt>
    <dgm:pt modelId="{A6EE40B9-CD1E-4398-B946-165A42BEFE65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sz="2000" b="1" dirty="0" err="1" smtClean="0">
              <a:solidFill>
                <a:srgbClr val="FF0000"/>
              </a:solidFill>
            </a:rPr>
            <a:t>ማህበረሰብ</a:t>
          </a:r>
          <a:r>
            <a:rPr lang="en-US" sz="2000" b="1" dirty="0" smtClean="0">
              <a:solidFill>
                <a:srgbClr val="FF0000"/>
              </a:solidFill>
            </a:rPr>
            <a:t> </a:t>
          </a:r>
          <a:endParaRPr lang="en-US" sz="2000" b="1" dirty="0">
            <a:solidFill>
              <a:srgbClr val="FF0000"/>
            </a:solidFill>
          </a:endParaRPr>
        </a:p>
      </dgm:t>
    </dgm:pt>
    <dgm:pt modelId="{EBE72BCF-50AD-4FBF-A415-2172A2EA1757}" type="parTrans" cxnId="{DDB6A207-4090-48E4-866A-6F4127E3347A}">
      <dgm:prSet/>
      <dgm:spPr/>
      <dgm:t>
        <a:bodyPr/>
        <a:lstStyle/>
        <a:p>
          <a:endParaRPr lang="en-US"/>
        </a:p>
      </dgm:t>
    </dgm:pt>
    <dgm:pt modelId="{0E86E0D6-BCE6-4437-9706-D56DDF454646}" type="sibTrans" cxnId="{DDB6A207-4090-48E4-866A-6F4127E3347A}">
      <dgm:prSet/>
      <dgm:spPr/>
      <dgm:t>
        <a:bodyPr/>
        <a:lstStyle/>
        <a:p>
          <a:endParaRPr lang="en-US"/>
        </a:p>
      </dgm:t>
    </dgm:pt>
    <dgm:pt modelId="{878FB923-57B2-41A1-9FA7-BCC6438DEFB2}">
      <dgm:prSet phldrT="[Text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US" sz="2800" b="1" dirty="0" err="1" smtClean="0">
              <a:solidFill>
                <a:srgbClr val="FF0000"/>
              </a:solidFill>
            </a:rPr>
            <a:t>ግለሰብ</a:t>
          </a:r>
          <a:endParaRPr lang="en-US" sz="2800" b="1" dirty="0">
            <a:solidFill>
              <a:srgbClr val="FF0000"/>
            </a:solidFill>
          </a:endParaRPr>
        </a:p>
      </dgm:t>
    </dgm:pt>
    <dgm:pt modelId="{AFBD6739-D657-4180-837C-A0B758C3DE6F}" type="parTrans" cxnId="{9AFDBBA5-7523-4736-B83D-6ECAA54CF770}">
      <dgm:prSet/>
      <dgm:spPr/>
      <dgm:t>
        <a:bodyPr/>
        <a:lstStyle/>
        <a:p>
          <a:endParaRPr lang="en-US"/>
        </a:p>
      </dgm:t>
    </dgm:pt>
    <dgm:pt modelId="{C3A95485-DD63-4B41-97EF-15663F42E77A}" type="sibTrans" cxnId="{9AFDBBA5-7523-4736-B83D-6ECAA54CF770}">
      <dgm:prSet/>
      <dgm:spPr/>
      <dgm:t>
        <a:bodyPr/>
        <a:lstStyle/>
        <a:p>
          <a:endParaRPr lang="en-US"/>
        </a:p>
      </dgm:t>
    </dgm:pt>
    <dgm:pt modelId="{D5328D3C-0D3F-4E40-AD1F-F7DC298EB30D}" type="pres">
      <dgm:prSet presAssocID="{05C5C265-A7D6-42A7-B21F-7196A7296BC8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386500-9373-46F1-BF27-851677DBD251}" type="pres">
      <dgm:prSet presAssocID="{05C5C265-A7D6-42A7-B21F-7196A7296BC8}" presName="comp1" presStyleCnt="0"/>
      <dgm:spPr/>
    </dgm:pt>
    <dgm:pt modelId="{DC4CC682-A654-4F7D-A07E-C06F12B080AC}" type="pres">
      <dgm:prSet presAssocID="{05C5C265-A7D6-42A7-B21F-7196A7296BC8}" presName="circle1" presStyleLbl="node1" presStyleIdx="0" presStyleCnt="4" custScaleX="125581"/>
      <dgm:spPr/>
      <dgm:t>
        <a:bodyPr/>
        <a:lstStyle/>
        <a:p>
          <a:endParaRPr lang="en-US"/>
        </a:p>
      </dgm:t>
    </dgm:pt>
    <dgm:pt modelId="{7751D084-D5C5-4AA8-AF7B-5237E2DDBE7D}" type="pres">
      <dgm:prSet presAssocID="{05C5C265-A7D6-42A7-B21F-7196A7296BC8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29049-8A1C-4F7A-8BA3-0CD274592F33}" type="pres">
      <dgm:prSet presAssocID="{05C5C265-A7D6-42A7-B21F-7196A7296BC8}" presName="comp2" presStyleCnt="0"/>
      <dgm:spPr/>
    </dgm:pt>
    <dgm:pt modelId="{661A35BE-D683-42BF-92AE-EC07197B452E}" type="pres">
      <dgm:prSet presAssocID="{05C5C265-A7D6-42A7-B21F-7196A7296BC8}" presName="circle2" presStyleLbl="node1" presStyleIdx="1" presStyleCnt="4"/>
      <dgm:spPr/>
      <dgm:t>
        <a:bodyPr/>
        <a:lstStyle/>
        <a:p>
          <a:endParaRPr lang="en-US"/>
        </a:p>
      </dgm:t>
    </dgm:pt>
    <dgm:pt modelId="{621ACAF1-EAD6-418B-ADDE-3BE12BA3D781}" type="pres">
      <dgm:prSet presAssocID="{05C5C265-A7D6-42A7-B21F-7196A7296BC8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D93B46-F557-4572-93D8-B3BF16193C65}" type="pres">
      <dgm:prSet presAssocID="{05C5C265-A7D6-42A7-B21F-7196A7296BC8}" presName="comp3" presStyleCnt="0"/>
      <dgm:spPr/>
    </dgm:pt>
    <dgm:pt modelId="{979CE0DC-25D9-4609-9802-DA1D4BE918ED}" type="pres">
      <dgm:prSet presAssocID="{05C5C265-A7D6-42A7-B21F-7196A7296BC8}" presName="circle3" presStyleLbl="node1" presStyleIdx="2" presStyleCnt="4"/>
      <dgm:spPr/>
      <dgm:t>
        <a:bodyPr/>
        <a:lstStyle/>
        <a:p>
          <a:endParaRPr lang="en-US"/>
        </a:p>
      </dgm:t>
    </dgm:pt>
    <dgm:pt modelId="{F860CB67-B23E-4203-82CB-2F5DE9301536}" type="pres">
      <dgm:prSet presAssocID="{05C5C265-A7D6-42A7-B21F-7196A7296BC8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FB940B-F29F-4EEC-9088-DB2FD5607273}" type="pres">
      <dgm:prSet presAssocID="{05C5C265-A7D6-42A7-B21F-7196A7296BC8}" presName="comp4" presStyleCnt="0"/>
      <dgm:spPr/>
    </dgm:pt>
    <dgm:pt modelId="{C7DE9728-2396-4E6F-8FAA-BA00D73BF181}" type="pres">
      <dgm:prSet presAssocID="{05C5C265-A7D6-42A7-B21F-7196A7296BC8}" presName="circle4" presStyleLbl="node1" presStyleIdx="3" presStyleCnt="4"/>
      <dgm:spPr/>
      <dgm:t>
        <a:bodyPr/>
        <a:lstStyle/>
        <a:p>
          <a:endParaRPr lang="en-US"/>
        </a:p>
      </dgm:t>
    </dgm:pt>
    <dgm:pt modelId="{16EBF323-5DF0-4915-8AE9-B1ADA21E8050}" type="pres">
      <dgm:prSet presAssocID="{05C5C265-A7D6-42A7-B21F-7196A7296BC8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970157-DD93-4D2A-A618-435932D5D3B4}" srcId="{05C5C265-A7D6-42A7-B21F-7196A7296BC8}" destId="{DF72984C-D957-4778-82D6-D1FD462553D7}" srcOrd="0" destOrd="0" parTransId="{5C3C5F5A-7659-4682-A8C8-D38DEE3503E8}" sibTransId="{27704987-33AE-4764-BA40-C8D752946A2C}"/>
    <dgm:cxn modelId="{83B3F80C-C1FA-4233-8336-8CEE28DDC0CE}" type="presOf" srcId="{A6EE40B9-CD1E-4398-B946-165A42BEFE65}" destId="{F860CB67-B23E-4203-82CB-2F5DE9301536}" srcOrd="1" destOrd="0" presId="urn:microsoft.com/office/officeart/2005/8/layout/venn2"/>
    <dgm:cxn modelId="{9AFDBBA5-7523-4736-B83D-6ECAA54CF770}" srcId="{05C5C265-A7D6-42A7-B21F-7196A7296BC8}" destId="{878FB923-57B2-41A1-9FA7-BCC6438DEFB2}" srcOrd="3" destOrd="0" parTransId="{AFBD6739-D657-4180-837C-A0B758C3DE6F}" sibTransId="{C3A95485-DD63-4B41-97EF-15663F42E77A}"/>
    <dgm:cxn modelId="{EEE94E6B-6C0F-41D6-9CCA-667BFB96C7A2}" type="presOf" srcId="{05C5C265-A7D6-42A7-B21F-7196A7296BC8}" destId="{D5328D3C-0D3F-4E40-AD1F-F7DC298EB30D}" srcOrd="0" destOrd="0" presId="urn:microsoft.com/office/officeart/2005/8/layout/venn2"/>
    <dgm:cxn modelId="{8E55223C-B1DB-4987-A991-D3670A28AB13}" type="presOf" srcId="{878FB923-57B2-41A1-9FA7-BCC6438DEFB2}" destId="{C7DE9728-2396-4E6F-8FAA-BA00D73BF181}" srcOrd="0" destOrd="0" presId="urn:microsoft.com/office/officeart/2005/8/layout/venn2"/>
    <dgm:cxn modelId="{8F6D1ADA-11B0-4A36-87A0-AD656D551D25}" type="presOf" srcId="{878FB923-57B2-41A1-9FA7-BCC6438DEFB2}" destId="{16EBF323-5DF0-4915-8AE9-B1ADA21E8050}" srcOrd="1" destOrd="0" presId="urn:microsoft.com/office/officeart/2005/8/layout/venn2"/>
    <dgm:cxn modelId="{B4FDA9E1-23C3-464C-9B1A-2A1E2174659E}" srcId="{05C5C265-A7D6-42A7-B21F-7196A7296BC8}" destId="{A1399E67-DE2A-4970-9E72-8F37C0E1CCF4}" srcOrd="1" destOrd="0" parTransId="{AC8327E6-E279-4D19-8751-8DB0DBC006BC}" sibTransId="{390D2ECF-84F5-4263-8976-CFC04DEAAB7F}"/>
    <dgm:cxn modelId="{DDB6A207-4090-48E4-866A-6F4127E3347A}" srcId="{05C5C265-A7D6-42A7-B21F-7196A7296BC8}" destId="{A6EE40B9-CD1E-4398-B946-165A42BEFE65}" srcOrd="2" destOrd="0" parTransId="{EBE72BCF-50AD-4FBF-A415-2172A2EA1757}" sibTransId="{0E86E0D6-BCE6-4437-9706-D56DDF454646}"/>
    <dgm:cxn modelId="{9BBE5F59-453F-483C-97AF-B92E6609F1B2}" type="presOf" srcId="{DF72984C-D957-4778-82D6-D1FD462553D7}" destId="{DC4CC682-A654-4F7D-A07E-C06F12B080AC}" srcOrd="0" destOrd="0" presId="urn:microsoft.com/office/officeart/2005/8/layout/venn2"/>
    <dgm:cxn modelId="{E6490902-1E9D-454F-8318-86CAF1AD194F}" type="presOf" srcId="{A1399E67-DE2A-4970-9E72-8F37C0E1CCF4}" destId="{621ACAF1-EAD6-418B-ADDE-3BE12BA3D781}" srcOrd="1" destOrd="0" presId="urn:microsoft.com/office/officeart/2005/8/layout/venn2"/>
    <dgm:cxn modelId="{3C493644-D563-4AEE-AE35-F12A1D209D52}" type="presOf" srcId="{A6EE40B9-CD1E-4398-B946-165A42BEFE65}" destId="{979CE0DC-25D9-4609-9802-DA1D4BE918ED}" srcOrd="0" destOrd="0" presId="urn:microsoft.com/office/officeart/2005/8/layout/venn2"/>
    <dgm:cxn modelId="{DB9C8EC6-B710-41CF-9A2E-9672D866C7E0}" type="presOf" srcId="{DF72984C-D957-4778-82D6-D1FD462553D7}" destId="{7751D084-D5C5-4AA8-AF7B-5237E2DDBE7D}" srcOrd="1" destOrd="0" presId="urn:microsoft.com/office/officeart/2005/8/layout/venn2"/>
    <dgm:cxn modelId="{D9757246-44D1-4D67-905B-E1EA828C1743}" type="presOf" srcId="{A1399E67-DE2A-4970-9E72-8F37C0E1CCF4}" destId="{661A35BE-D683-42BF-92AE-EC07197B452E}" srcOrd="0" destOrd="0" presId="urn:microsoft.com/office/officeart/2005/8/layout/venn2"/>
    <dgm:cxn modelId="{EA39E206-2337-4BDB-A7FB-5EB64A59905F}" type="presParOf" srcId="{D5328D3C-0D3F-4E40-AD1F-F7DC298EB30D}" destId="{B9386500-9373-46F1-BF27-851677DBD251}" srcOrd="0" destOrd="0" presId="urn:microsoft.com/office/officeart/2005/8/layout/venn2"/>
    <dgm:cxn modelId="{7619CDC1-11A4-4EEA-A602-1123DD3A46B5}" type="presParOf" srcId="{B9386500-9373-46F1-BF27-851677DBD251}" destId="{DC4CC682-A654-4F7D-A07E-C06F12B080AC}" srcOrd="0" destOrd="0" presId="urn:microsoft.com/office/officeart/2005/8/layout/venn2"/>
    <dgm:cxn modelId="{F2265847-9132-4EA0-B721-63C3F531F914}" type="presParOf" srcId="{B9386500-9373-46F1-BF27-851677DBD251}" destId="{7751D084-D5C5-4AA8-AF7B-5237E2DDBE7D}" srcOrd="1" destOrd="0" presId="urn:microsoft.com/office/officeart/2005/8/layout/venn2"/>
    <dgm:cxn modelId="{AD774FFA-7F98-4C94-9535-972520DF425C}" type="presParOf" srcId="{D5328D3C-0D3F-4E40-AD1F-F7DC298EB30D}" destId="{AFF29049-8A1C-4F7A-8BA3-0CD274592F33}" srcOrd="1" destOrd="0" presId="urn:microsoft.com/office/officeart/2005/8/layout/venn2"/>
    <dgm:cxn modelId="{B8A1349F-A5C5-4A01-9286-5E3BA12CB6DB}" type="presParOf" srcId="{AFF29049-8A1C-4F7A-8BA3-0CD274592F33}" destId="{661A35BE-D683-42BF-92AE-EC07197B452E}" srcOrd="0" destOrd="0" presId="urn:microsoft.com/office/officeart/2005/8/layout/venn2"/>
    <dgm:cxn modelId="{F3F39FFE-91A1-4839-9C47-35E36787615F}" type="presParOf" srcId="{AFF29049-8A1C-4F7A-8BA3-0CD274592F33}" destId="{621ACAF1-EAD6-418B-ADDE-3BE12BA3D781}" srcOrd="1" destOrd="0" presId="urn:microsoft.com/office/officeart/2005/8/layout/venn2"/>
    <dgm:cxn modelId="{5C49E8ED-FB02-4C84-A508-D7C46A99D377}" type="presParOf" srcId="{D5328D3C-0D3F-4E40-AD1F-F7DC298EB30D}" destId="{EED93B46-F557-4572-93D8-B3BF16193C65}" srcOrd="2" destOrd="0" presId="urn:microsoft.com/office/officeart/2005/8/layout/venn2"/>
    <dgm:cxn modelId="{65346DC3-9947-4064-A9AD-F7DD40DA5AB2}" type="presParOf" srcId="{EED93B46-F557-4572-93D8-B3BF16193C65}" destId="{979CE0DC-25D9-4609-9802-DA1D4BE918ED}" srcOrd="0" destOrd="0" presId="urn:microsoft.com/office/officeart/2005/8/layout/venn2"/>
    <dgm:cxn modelId="{7667247D-8111-462C-8220-7E65527CF39C}" type="presParOf" srcId="{EED93B46-F557-4572-93D8-B3BF16193C65}" destId="{F860CB67-B23E-4203-82CB-2F5DE9301536}" srcOrd="1" destOrd="0" presId="urn:microsoft.com/office/officeart/2005/8/layout/venn2"/>
    <dgm:cxn modelId="{2FBEE7A7-2B09-4E60-B000-C1715FFBF8FB}" type="presParOf" srcId="{D5328D3C-0D3F-4E40-AD1F-F7DC298EB30D}" destId="{3AFB940B-F29F-4EEC-9088-DB2FD5607273}" srcOrd="3" destOrd="0" presId="urn:microsoft.com/office/officeart/2005/8/layout/venn2"/>
    <dgm:cxn modelId="{BD8FB995-45EA-47AD-9C50-DDB6717B374F}" type="presParOf" srcId="{3AFB940B-F29F-4EEC-9088-DB2FD5607273}" destId="{C7DE9728-2396-4E6F-8FAA-BA00D73BF181}" srcOrd="0" destOrd="0" presId="urn:microsoft.com/office/officeart/2005/8/layout/venn2"/>
    <dgm:cxn modelId="{A439C00D-38D5-4636-BAFF-B4BF2FB3997C}" type="presParOf" srcId="{3AFB940B-F29F-4EEC-9088-DB2FD5607273}" destId="{16EBF323-5DF0-4915-8AE9-B1ADA21E8050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CDEAE6-B1F3-4610-8FF1-A427BB425071}">
      <dsp:nvSpPr>
        <dsp:cNvPr id="0" name=""/>
        <dsp:cNvSpPr/>
      </dsp:nvSpPr>
      <dsp:spPr>
        <a:xfrm>
          <a:off x="3596967" y="931211"/>
          <a:ext cx="2413402" cy="2500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351"/>
              </a:lnTo>
              <a:lnTo>
                <a:pt x="2413402" y="164351"/>
              </a:lnTo>
              <a:lnTo>
                <a:pt x="2413402" y="250082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AAC17A-EDAF-4037-BF96-A623AC1B6559}">
      <dsp:nvSpPr>
        <dsp:cNvPr id="0" name=""/>
        <dsp:cNvSpPr/>
      </dsp:nvSpPr>
      <dsp:spPr>
        <a:xfrm>
          <a:off x="5020480" y="4338767"/>
          <a:ext cx="2184961" cy="211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019"/>
              </a:lnTo>
              <a:lnTo>
                <a:pt x="2184961" y="126019"/>
              </a:lnTo>
              <a:lnTo>
                <a:pt x="2184961" y="21174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278AB6-A27C-48BB-A5E4-713A534E24E9}">
      <dsp:nvSpPr>
        <dsp:cNvPr id="0" name=""/>
        <dsp:cNvSpPr/>
      </dsp:nvSpPr>
      <dsp:spPr>
        <a:xfrm>
          <a:off x="4817089" y="4338767"/>
          <a:ext cx="203390" cy="269145"/>
        </a:xfrm>
        <a:custGeom>
          <a:avLst/>
          <a:gdLst/>
          <a:ahLst/>
          <a:cxnLst/>
          <a:rect l="0" t="0" r="0" b="0"/>
          <a:pathLst>
            <a:path>
              <a:moveTo>
                <a:pt x="203390" y="0"/>
              </a:moveTo>
              <a:lnTo>
                <a:pt x="203390" y="183414"/>
              </a:lnTo>
              <a:lnTo>
                <a:pt x="0" y="183414"/>
              </a:lnTo>
              <a:lnTo>
                <a:pt x="0" y="269145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A51023-A229-4838-83EB-27E80A1FD183}">
      <dsp:nvSpPr>
        <dsp:cNvPr id="0" name=""/>
        <dsp:cNvSpPr/>
      </dsp:nvSpPr>
      <dsp:spPr>
        <a:xfrm>
          <a:off x="2621282" y="4338767"/>
          <a:ext cx="2399197" cy="269145"/>
        </a:xfrm>
        <a:custGeom>
          <a:avLst/>
          <a:gdLst/>
          <a:ahLst/>
          <a:cxnLst/>
          <a:rect l="0" t="0" r="0" b="0"/>
          <a:pathLst>
            <a:path>
              <a:moveTo>
                <a:pt x="2399197" y="0"/>
              </a:moveTo>
              <a:lnTo>
                <a:pt x="2399197" y="183414"/>
              </a:lnTo>
              <a:lnTo>
                <a:pt x="0" y="183414"/>
              </a:lnTo>
              <a:lnTo>
                <a:pt x="0" y="269145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FA24C5-53C2-43C7-8FE5-606A3B4E53E3}">
      <dsp:nvSpPr>
        <dsp:cNvPr id="0" name=""/>
        <dsp:cNvSpPr/>
      </dsp:nvSpPr>
      <dsp:spPr>
        <a:xfrm>
          <a:off x="2842168" y="3177127"/>
          <a:ext cx="2178311" cy="3015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852"/>
              </a:lnTo>
              <a:lnTo>
                <a:pt x="2178311" y="215852"/>
              </a:lnTo>
              <a:lnTo>
                <a:pt x="2178311" y="30158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7B88C3-2D18-4817-B813-920ABEF85412}">
      <dsp:nvSpPr>
        <dsp:cNvPr id="0" name=""/>
        <dsp:cNvSpPr/>
      </dsp:nvSpPr>
      <dsp:spPr>
        <a:xfrm>
          <a:off x="2842168" y="3177127"/>
          <a:ext cx="418140" cy="3015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852"/>
              </a:lnTo>
              <a:lnTo>
                <a:pt x="418140" y="215852"/>
              </a:lnTo>
              <a:lnTo>
                <a:pt x="418140" y="30158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EAE03A-1477-432A-A351-B90BE04583CC}">
      <dsp:nvSpPr>
        <dsp:cNvPr id="0" name=""/>
        <dsp:cNvSpPr/>
      </dsp:nvSpPr>
      <dsp:spPr>
        <a:xfrm>
          <a:off x="1088281" y="3177127"/>
          <a:ext cx="1753887" cy="301583"/>
        </a:xfrm>
        <a:custGeom>
          <a:avLst/>
          <a:gdLst/>
          <a:ahLst/>
          <a:cxnLst/>
          <a:rect l="0" t="0" r="0" b="0"/>
          <a:pathLst>
            <a:path>
              <a:moveTo>
                <a:pt x="1753887" y="0"/>
              </a:moveTo>
              <a:lnTo>
                <a:pt x="1753887" y="215852"/>
              </a:lnTo>
              <a:lnTo>
                <a:pt x="0" y="215852"/>
              </a:lnTo>
              <a:lnTo>
                <a:pt x="0" y="30158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6E34A2-B642-431D-9906-681A5DDB327A}">
      <dsp:nvSpPr>
        <dsp:cNvPr id="0" name=""/>
        <dsp:cNvSpPr/>
      </dsp:nvSpPr>
      <dsp:spPr>
        <a:xfrm>
          <a:off x="2681662" y="2111550"/>
          <a:ext cx="160506" cy="2111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413"/>
              </a:lnTo>
              <a:lnTo>
                <a:pt x="160506" y="125413"/>
              </a:lnTo>
              <a:lnTo>
                <a:pt x="160506" y="211144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D4BDFB-512E-448D-A39D-1B5588C86CC8}">
      <dsp:nvSpPr>
        <dsp:cNvPr id="0" name=""/>
        <dsp:cNvSpPr/>
      </dsp:nvSpPr>
      <dsp:spPr>
        <a:xfrm>
          <a:off x="2681662" y="931211"/>
          <a:ext cx="915305" cy="346914"/>
        </a:xfrm>
        <a:custGeom>
          <a:avLst/>
          <a:gdLst/>
          <a:ahLst/>
          <a:cxnLst/>
          <a:rect l="0" t="0" r="0" b="0"/>
          <a:pathLst>
            <a:path>
              <a:moveTo>
                <a:pt x="915305" y="0"/>
              </a:moveTo>
              <a:lnTo>
                <a:pt x="915305" y="261183"/>
              </a:lnTo>
              <a:lnTo>
                <a:pt x="0" y="261183"/>
              </a:lnTo>
              <a:lnTo>
                <a:pt x="0" y="346914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B525CA-9F25-4DE6-AD00-7A2A55CB7DA4}">
      <dsp:nvSpPr>
        <dsp:cNvPr id="0" name=""/>
        <dsp:cNvSpPr/>
      </dsp:nvSpPr>
      <dsp:spPr>
        <a:xfrm>
          <a:off x="3018033" y="157403"/>
          <a:ext cx="1157867" cy="773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946A3A-16F6-4435-8F74-0E3AE7C97BB4}">
      <dsp:nvSpPr>
        <dsp:cNvPr id="0" name=""/>
        <dsp:cNvSpPr/>
      </dsp:nvSpPr>
      <dsp:spPr>
        <a:xfrm>
          <a:off x="3120858" y="255087"/>
          <a:ext cx="1157867" cy="773807"/>
        </a:xfrm>
        <a:prstGeom prst="roundRect">
          <a:avLst>
            <a:gd name="adj" fmla="val 10000"/>
          </a:avLst>
        </a:prstGeom>
        <a:solidFill>
          <a:schemeClr val="accent1">
            <a:alpha val="9000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rgbClr val="FF0000"/>
              </a:solidFill>
            </a:rPr>
            <a:t>የቢሮ</a:t>
          </a:r>
          <a:r>
            <a:rPr lang="en-US" sz="2400" kern="1200" dirty="0" smtClean="0">
              <a:solidFill>
                <a:srgbClr val="FF0000"/>
              </a:solidFill>
            </a:rPr>
            <a:t> </a:t>
          </a:r>
          <a:r>
            <a:rPr lang="en-US" sz="2400" kern="1200" dirty="0" err="1" smtClean="0">
              <a:solidFill>
                <a:srgbClr val="FF0000"/>
              </a:solidFill>
            </a:rPr>
            <a:t>ኃላፊ</a:t>
          </a:r>
          <a:endParaRPr lang="en-US" sz="2400" kern="1200" dirty="0">
            <a:solidFill>
              <a:srgbClr val="FF0000"/>
            </a:solidFill>
          </a:endParaRPr>
        </a:p>
      </dsp:txBody>
      <dsp:txXfrm>
        <a:off x="3143522" y="277751"/>
        <a:ext cx="1112539" cy="728479"/>
      </dsp:txXfrm>
    </dsp:sp>
    <dsp:sp modelId="{F47C004B-8260-4727-B388-E0A71E34A7E9}">
      <dsp:nvSpPr>
        <dsp:cNvPr id="0" name=""/>
        <dsp:cNvSpPr/>
      </dsp:nvSpPr>
      <dsp:spPr>
        <a:xfrm>
          <a:off x="1573577" y="1278125"/>
          <a:ext cx="2216169" cy="833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D5C5C4-0E8B-4A6A-820D-4FE1F1B527D1}">
      <dsp:nvSpPr>
        <dsp:cNvPr id="0" name=""/>
        <dsp:cNvSpPr/>
      </dsp:nvSpPr>
      <dsp:spPr>
        <a:xfrm>
          <a:off x="1676403" y="1375809"/>
          <a:ext cx="2216169" cy="833424"/>
        </a:xfrm>
        <a:prstGeom prst="roundRect">
          <a:avLst>
            <a:gd name="adj" fmla="val 10000"/>
          </a:avLst>
        </a:prstGeom>
        <a:solidFill>
          <a:schemeClr val="accent1">
            <a:alpha val="9000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rgbClr val="FF0000"/>
              </a:solidFill>
            </a:rPr>
            <a:t>ምክትል</a:t>
          </a:r>
          <a:r>
            <a:rPr lang="en-US" sz="2000" kern="1200" dirty="0" smtClean="0">
              <a:solidFill>
                <a:srgbClr val="FF0000"/>
              </a:solidFill>
            </a:rPr>
            <a:t> </a:t>
          </a:r>
          <a:r>
            <a:rPr lang="en-US" sz="2000" kern="1200" dirty="0" err="1" smtClean="0">
              <a:solidFill>
                <a:srgbClr val="FF0000"/>
              </a:solidFill>
            </a:rPr>
            <a:t>ቢሮ</a:t>
          </a:r>
          <a:r>
            <a:rPr lang="en-US" sz="2000" kern="1200" dirty="0" smtClean="0">
              <a:solidFill>
                <a:srgbClr val="FF0000"/>
              </a:solidFill>
            </a:rPr>
            <a:t> 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rgbClr val="FF0000"/>
              </a:solidFill>
            </a:rPr>
            <a:t>ኃላፊ</a:t>
          </a:r>
          <a:endParaRPr lang="en-US" sz="2000" kern="1200" dirty="0">
            <a:solidFill>
              <a:srgbClr val="FF0000"/>
            </a:solidFill>
          </a:endParaRPr>
        </a:p>
      </dsp:txBody>
      <dsp:txXfrm>
        <a:off x="1700813" y="1400219"/>
        <a:ext cx="2167349" cy="784604"/>
      </dsp:txXfrm>
    </dsp:sp>
    <dsp:sp modelId="{5F3BEC9F-E5C9-4F93-8EF2-BD88AAA221D9}">
      <dsp:nvSpPr>
        <dsp:cNvPr id="0" name=""/>
        <dsp:cNvSpPr/>
      </dsp:nvSpPr>
      <dsp:spPr>
        <a:xfrm>
          <a:off x="1748562" y="2322694"/>
          <a:ext cx="2187212" cy="8544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99A8D9-63DF-4063-845A-451FA753B85B}">
      <dsp:nvSpPr>
        <dsp:cNvPr id="0" name=""/>
        <dsp:cNvSpPr/>
      </dsp:nvSpPr>
      <dsp:spPr>
        <a:xfrm>
          <a:off x="1851387" y="2420378"/>
          <a:ext cx="2187212" cy="854432"/>
        </a:xfrm>
        <a:prstGeom prst="roundRect">
          <a:avLst>
            <a:gd name="adj" fmla="val 10000"/>
          </a:avLst>
        </a:prstGeom>
        <a:solidFill>
          <a:schemeClr val="accent1">
            <a:alpha val="9000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>
              <a:solidFill>
                <a:srgbClr val="FF0000"/>
              </a:solidFill>
            </a:rPr>
            <a:t>የበ</a:t>
          </a:r>
          <a:r>
            <a:rPr lang="en-US" sz="1900" kern="1200" dirty="0" smtClean="0">
              <a:solidFill>
                <a:srgbClr val="FF0000"/>
              </a:solidFill>
            </a:rPr>
            <a:t>/መ/ጤ/ማ </a:t>
          </a:r>
          <a:r>
            <a:rPr lang="en-US" sz="1900" kern="1200" dirty="0" err="1" smtClean="0">
              <a:solidFill>
                <a:srgbClr val="FF0000"/>
              </a:solidFill>
            </a:rPr>
            <a:t>ዳይሬክተር</a:t>
          </a:r>
          <a:endParaRPr lang="en-US" sz="1900" kern="1200" dirty="0">
            <a:solidFill>
              <a:srgbClr val="FF0000"/>
            </a:solidFill>
          </a:endParaRPr>
        </a:p>
      </dsp:txBody>
      <dsp:txXfrm>
        <a:off x="1876412" y="2445403"/>
        <a:ext cx="2137162" cy="804382"/>
      </dsp:txXfrm>
    </dsp:sp>
    <dsp:sp modelId="{697CCEDB-16C9-4A75-B324-6DCAB90BE121}">
      <dsp:nvSpPr>
        <dsp:cNvPr id="0" name=""/>
        <dsp:cNvSpPr/>
      </dsp:nvSpPr>
      <dsp:spPr>
        <a:xfrm>
          <a:off x="3017" y="3478710"/>
          <a:ext cx="2170526" cy="6731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99000E-EC3F-421B-91A6-E65ADA7F2ED7}">
      <dsp:nvSpPr>
        <dsp:cNvPr id="0" name=""/>
        <dsp:cNvSpPr/>
      </dsp:nvSpPr>
      <dsp:spPr>
        <a:xfrm>
          <a:off x="105843" y="3576394"/>
          <a:ext cx="2170526" cy="673161"/>
        </a:xfrm>
        <a:prstGeom prst="roundRect">
          <a:avLst>
            <a:gd name="adj" fmla="val 10000"/>
          </a:avLst>
        </a:prstGeom>
        <a:solidFill>
          <a:srgbClr val="FFFF00">
            <a:alpha val="90000"/>
          </a:srgb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በሽታ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መከላከል</a:t>
          </a:r>
          <a:endParaRPr lang="en-US" sz="2400" kern="1200" dirty="0"/>
        </a:p>
      </dsp:txBody>
      <dsp:txXfrm>
        <a:off x="125559" y="3596110"/>
        <a:ext cx="2131094" cy="633729"/>
      </dsp:txXfrm>
    </dsp:sp>
    <dsp:sp modelId="{5069F447-30B5-4EE3-B5D6-F427AC51D56A}">
      <dsp:nvSpPr>
        <dsp:cNvPr id="0" name=""/>
        <dsp:cNvSpPr/>
      </dsp:nvSpPr>
      <dsp:spPr>
        <a:xfrm>
          <a:off x="2379195" y="3478710"/>
          <a:ext cx="1762228" cy="6212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51042E-C767-4285-93F6-E18BE35A0B3A}">
      <dsp:nvSpPr>
        <dsp:cNvPr id="0" name=""/>
        <dsp:cNvSpPr/>
      </dsp:nvSpPr>
      <dsp:spPr>
        <a:xfrm>
          <a:off x="2482020" y="3576394"/>
          <a:ext cx="1762228" cy="621201"/>
        </a:xfrm>
        <a:prstGeom prst="roundRect">
          <a:avLst>
            <a:gd name="adj" fmla="val 10000"/>
          </a:avLst>
        </a:prstGeom>
        <a:solidFill>
          <a:srgbClr val="FFFF00">
            <a:alpha val="90000"/>
          </a:srgb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ቤተሰብ</a:t>
          </a:r>
          <a:r>
            <a:rPr lang="en-US" sz="2000" kern="1200" dirty="0" smtClean="0"/>
            <a:t> ጤና</a:t>
          </a:r>
          <a:endParaRPr lang="en-US" sz="2000" kern="1200" dirty="0"/>
        </a:p>
      </dsp:txBody>
      <dsp:txXfrm>
        <a:off x="2500214" y="3594588"/>
        <a:ext cx="1725840" cy="584813"/>
      </dsp:txXfrm>
    </dsp:sp>
    <dsp:sp modelId="{8769A605-3BC5-4757-9A8C-3295DA0521D2}">
      <dsp:nvSpPr>
        <dsp:cNvPr id="0" name=""/>
        <dsp:cNvSpPr/>
      </dsp:nvSpPr>
      <dsp:spPr>
        <a:xfrm>
          <a:off x="4347074" y="3478710"/>
          <a:ext cx="1346812" cy="8600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CD40BE-C3E3-4513-9CDE-1890333EF94E}">
      <dsp:nvSpPr>
        <dsp:cNvPr id="0" name=""/>
        <dsp:cNvSpPr/>
      </dsp:nvSpPr>
      <dsp:spPr>
        <a:xfrm>
          <a:off x="4449899" y="3576394"/>
          <a:ext cx="1346812" cy="860056"/>
        </a:xfrm>
        <a:prstGeom prst="roundRect">
          <a:avLst>
            <a:gd name="adj" fmla="val 10000"/>
          </a:avLst>
        </a:prstGeom>
        <a:solidFill>
          <a:schemeClr val="accent1">
            <a:alpha val="9000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rgbClr val="FF0000"/>
              </a:solidFill>
            </a:rPr>
            <a:t>የጤ</a:t>
          </a:r>
          <a:r>
            <a:rPr lang="en-US" sz="1600" b="1" kern="1200" dirty="0" smtClean="0">
              <a:solidFill>
                <a:srgbClr val="FF0000"/>
              </a:solidFill>
            </a:rPr>
            <a:t>/</a:t>
          </a:r>
          <a:r>
            <a:rPr lang="en-US" sz="1600" b="1" kern="1200" dirty="0" err="1" smtClean="0">
              <a:solidFill>
                <a:srgbClr val="FF0000"/>
              </a:solidFill>
            </a:rPr>
            <a:t>ኤለፕና</a:t>
          </a:r>
          <a:r>
            <a:rPr lang="en-US" sz="1600" b="1" kern="1200" dirty="0" smtClean="0">
              <a:solidFill>
                <a:srgbClr val="FF0000"/>
              </a:solidFill>
            </a:rPr>
            <a:t>/መ/ጤ/</a:t>
          </a:r>
          <a:r>
            <a:rPr lang="en-US" sz="1600" b="1" kern="1200" dirty="0" err="1" smtClean="0">
              <a:solidFill>
                <a:srgbClr val="FF0000"/>
              </a:solidFill>
            </a:rPr>
            <a:t>ክብካቤ</a:t>
          </a:r>
          <a:endParaRPr lang="en-US" sz="1600" b="1" kern="1200" dirty="0">
            <a:solidFill>
              <a:srgbClr val="FF0000"/>
            </a:solidFill>
          </a:endParaRPr>
        </a:p>
      </dsp:txBody>
      <dsp:txXfrm>
        <a:off x="4475089" y="3601584"/>
        <a:ext cx="1296432" cy="809676"/>
      </dsp:txXfrm>
    </dsp:sp>
    <dsp:sp modelId="{6529E958-7107-47C1-B765-55B3781D7FBB}">
      <dsp:nvSpPr>
        <dsp:cNvPr id="0" name=""/>
        <dsp:cNvSpPr/>
      </dsp:nvSpPr>
      <dsp:spPr>
        <a:xfrm>
          <a:off x="1612404" y="4607912"/>
          <a:ext cx="2017757" cy="711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44DEBA-E0B6-4C81-8BD1-F1C06FADEF37}">
      <dsp:nvSpPr>
        <dsp:cNvPr id="0" name=""/>
        <dsp:cNvSpPr/>
      </dsp:nvSpPr>
      <dsp:spPr>
        <a:xfrm>
          <a:off x="1715229" y="4705596"/>
          <a:ext cx="2017757" cy="711998"/>
        </a:xfrm>
        <a:prstGeom prst="roundRect">
          <a:avLst>
            <a:gd name="adj" fmla="val 10000"/>
          </a:avLst>
        </a:prstGeom>
        <a:solidFill>
          <a:schemeClr val="accent1">
            <a:alpha val="9000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FF0000"/>
              </a:solidFill>
            </a:rPr>
            <a:t>ጤና </a:t>
          </a:r>
          <a:r>
            <a:rPr lang="en-US" sz="1600" b="1" kern="1200" dirty="0" err="1" smtClean="0">
              <a:solidFill>
                <a:srgbClr val="FF0000"/>
              </a:solidFill>
            </a:rPr>
            <a:t>ኤክስቴንሽን</a:t>
          </a:r>
          <a:endParaRPr lang="en-US" sz="1600" b="1" kern="1200" dirty="0">
            <a:solidFill>
              <a:srgbClr val="FF0000"/>
            </a:solidFill>
          </a:endParaRPr>
        </a:p>
      </dsp:txBody>
      <dsp:txXfrm>
        <a:off x="1736083" y="4726450"/>
        <a:ext cx="1976049" cy="670290"/>
      </dsp:txXfrm>
    </dsp:sp>
    <dsp:sp modelId="{F6611BCF-E399-4BD3-82D1-551B8982A6C2}">
      <dsp:nvSpPr>
        <dsp:cNvPr id="0" name=""/>
        <dsp:cNvSpPr/>
      </dsp:nvSpPr>
      <dsp:spPr>
        <a:xfrm>
          <a:off x="3835812" y="4607912"/>
          <a:ext cx="1962555" cy="7235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B71286-8E0B-42C7-81B2-EDB9453360F5}">
      <dsp:nvSpPr>
        <dsp:cNvPr id="0" name=""/>
        <dsp:cNvSpPr/>
      </dsp:nvSpPr>
      <dsp:spPr>
        <a:xfrm>
          <a:off x="3938637" y="4705596"/>
          <a:ext cx="1962555" cy="723593"/>
        </a:xfrm>
        <a:prstGeom prst="roundRect">
          <a:avLst>
            <a:gd name="adj" fmla="val 10000"/>
          </a:avLst>
        </a:prstGeom>
        <a:solidFill>
          <a:schemeClr val="accent1">
            <a:alpha val="9000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err="1" smtClean="0">
              <a:solidFill>
                <a:srgbClr val="FF0000"/>
              </a:solidFill>
            </a:rPr>
            <a:t>የጤ</a:t>
          </a:r>
          <a:r>
            <a:rPr lang="en-US" sz="1900" b="1" kern="1200" dirty="0" smtClean="0">
              <a:solidFill>
                <a:srgbClr val="FF0000"/>
              </a:solidFill>
            </a:rPr>
            <a:t>/ት/መ/</a:t>
          </a:r>
          <a:r>
            <a:rPr lang="en-US" sz="1900" b="1" kern="1200" dirty="0" err="1" smtClean="0">
              <a:solidFill>
                <a:srgbClr val="FF0000"/>
              </a:solidFill>
            </a:rPr>
            <a:t>ስርጸት</a:t>
          </a:r>
          <a:endParaRPr lang="en-US" sz="1900" b="1" kern="1200" dirty="0">
            <a:solidFill>
              <a:srgbClr val="FF0000"/>
            </a:solidFill>
          </a:endParaRPr>
        </a:p>
      </dsp:txBody>
      <dsp:txXfrm>
        <a:off x="3959830" y="4726789"/>
        <a:ext cx="1920169" cy="681207"/>
      </dsp:txXfrm>
    </dsp:sp>
    <dsp:sp modelId="{76E25BB4-070D-4F74-8D9B-6BAE922ECBBA}">
      <dsp:nvSpPr>
        <dsp:cNvPr id="0" name=""/>
        <dsp:cNvSpPr/>
      </dsp:nvSpPr>
      <dsp:spPr>
        <a:xfrm>
          <a:off x="5993172" y="4550517"/>
          <a:ext cx="2424538" cy="711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8CD798-8FAB-440F-B69A-CBCA19D49B9E}">
      <dsp:nvSpPr>
        <dsp:cNvPr id="0" name=""/>
        <dsp:cNvSpPr/>
      </dsp:nvSpPr>
      <dsp:spPr>
        <a:xfrm>
          <a:off x="6095997" y="4648201"/>
          <a:ext cx="2424538" cy="711998"/>
        </a:xfrm>
        <a:prstGeom prst="roundRect">
          <a:avLst>
            <a:gd name="adj" fmla="val 10000"/>
          </a:avLst>
        </a:prstGeom>
        <a:solidFill>
          <a:schemeClr val="accent1">
            <a:alpha val="9000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>
              <a:solidFill>
                <a:srgbClr val="FF0000"/>
              </a:solidFill>
              <a:hlinkClick xmlns:r="http://schemas.openxmlformats.org/officeDocument/2006/relationships" r:id="rId1" action="ppaction://hlinkfile"/>
            </a:rPr>
            <a:t>የ</a:t>
          </a:r>
          <a:r>
            <a:rPr lang="en-US" sz="2400" b="1" kern="1200" dirty="0" err="1" smtClean="0">
              <a:solidFill>
                <a:srgbClr val="FF0000"/>
              </a:solidFill>
              <a:hlinkClick xmlns:r="http://schemas.openxmlformats.org/officeDocument/2006/relationships" r:id="rId1" action="ppaction://hlinkfile"/>
            </a:rPr>
            <a:t>ሃይጅንና</a:t>
          </a:r>
          <a:r>
            <a:rPr lang="en-US" sz="2400" b="1" kern="1200" dirty="0" smtClean="0">
              <a:solidFill>
                <a:srgbClr val="FF0000"/>
              </a:solidFill>
            </a:rPr>
            <a:t> </a:t>
          </a:r>
          <a:r>
            <a:rPr lang="en-US" sz="2400" b="1" kern="1200" dirty="0" err="1" smtClean="0">
              <a:solidFill>
                <a:srgbClr val="FF0000"/>
              </a:solidFill>
            </a:rPr>
            <a:t>የአ</a:t>
          </a:r>
          <a:r>
            <a:rPr lang="en-US" sz="2400" b="1" kern="1200" dirty="0" smtClean="0">
              <a:solidFill>
                <a:srgbClr val="FF0000"/>
              </a:solidFill>
            </a:rPr>
            <a:t>/ጤ/አ</a:t>
          </a:r>
          <a:endParaRPr lang="en-US" sz="2400" b="1" kern="1200" dirty="0">
            <a:solidFill>
              <a:srgbClr val="FF0000"/>
            </a:solidFill>
          </a:endParaRPr>
        </a:p>
      </dsp:txBody>
      <dsp:txXfrm>
        <a:off x="6116851" y="4669055"/>
        <a:ext cx="2382830" cy="670290"/>
      </dsp:txXfrm>
    </dsp:sp>
    <dsp:sp modelId="{46CA8476-5C75-4C63-8DE1-B26F18B9269D}">
      <dsp:nvSpPr>
        <dsp:cNvPr id="0" name=""/>
        <dsp:cNvSpPr/>
      </dsp:nvSpPr>
      <dsp:spPr>
        <a:xfrm>
          <a:off x="5310579" y="1181293"/>
          <a:ext cx="1399580" cy="587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AB4872-A592-4FC0-B25F-BF582F7B2254}">
      <dsp:nvSpPr>
        <dsp:cNvPr id="0" name=""/>
        <dsp:cNvSpPr/>
      </dsp:nvSpPr>
      <dsp:spPr>
        <a:xfrm>
          <a:off x="5413404" y="1278977"/>
          <a:ext cx="1399580" cy="587646"/>
        </a:xfrm>
        <a:prstGeom prst="roundRect">
          <a:avLst>
            <a:gd name="adj" fmla="val 10000"/>
          </a:avLst>
        </a:prstGeom>
        <a:solidFill>
          <a:srgbClr val="FFFF00">
            <a:alpha val="90000"/>
          </a:srgb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የፈውስ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ህክምና</a:t>
          </a:r>
          <a:r>
            <a:rPr lang="en-US" sz="1200" kern="1200" dirty="0" smtClean="0"/>
            <a:t> ም/</a:t>
          </a:r>
          <a:r>
            <a:rPr lang="en-US" sz="1200" kern="1200" dirty="0" err="1" smtClean="0"/>
            <a:t>ቢሮ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ኃላፊ</a:t>
          </a:r>
          <a:endParaRPr lang="en-US" sz="1200" kern="1200" dirty="0"/>
        </a:p>
      </dsp:txBody>
      <dsp:txXfrm>
        <a:off x="5430616" y="1296189"/>
        <a:ext cx="1365156" cy="5532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C7755-AA14-4F91-83FF-A8348EF197EC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ABBC94-2939-4B9A-B6FB-B5C2213886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88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FD582-2646-49C5-9252-F519CA974C3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61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BBC94-2939-4B9A-B6FB-B5C22138864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476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90320-C2FC-42B8-81BA-22AA09A264C3}" type="slidenum">
              <a:rPr lang="en-IN" smtClean="0"/>
              <a:pPr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0173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F4274D-6D38-4C74-A4DD-075D981DA29D}" type="datetime1">
              <a:rPr lang="en-US" smtClean="0"/>
              <a:pPr/>
              <a:t>1/22/2019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5A8635-7753-48E5-9A97-6592A6D7F9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81777-E903-4C41-AE95-897BEE939F05}" type="datetime1">
              <a:rPr lang="en-US" smtClean="0"/>
              <a:pPr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5A8635-7753-48E5-9A97-6592A6D7F9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856AD-9163-42A1-A7DB-41A1C1AD30F9}" type="datetime1">
              <a:rPr lang="en-US" smtClean="0"/>
              <a:pPr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5A8635-7753-48E5-9A97-6592A6D7F9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053DA-EE64-49B8-955F-B2B56FEBBA07}" type="datetime1">
              <a:rPr lang="en-US" smtClean="0"/>
              <a:pPr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5A8635-7753-48E5-9A97-6592A6D7F9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39E33-630F-4521-A978-BCF7E1EEC2DB}" type="datetime1">
              <a:rPr lang="en-US" smtClean="0"/>
              <a:pPr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5A8635-7753-48E5-9A97-6592A6D7F9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DCFDD4-8816-4FC5-9F41-499578283765}" type="datetime1">
              <a:rPr lang="en-US" smtClean="0"/>
              <a:pPr/>
              <a:t>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5A8635-7753-48E5-9A97-6592A6D7F9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26CF12-2564-4BF6-A4E9-26F66101BDD5}" type="datetime1">
              <a:rPr lang="en-US" smtClean="0"/>
              <a:pPr/>
              <a:t>1/22/2019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5A8635-7753-48E5-9A97-6592A6D7F9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8CFFF-BC14-404C-9DAF-2D4CA0E5900A}" type="datetime1">
              <a:rPr lang="en-US" smtClean="0"/>
              <a:pPr/>
              <a:t>1/22/2019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5A8635-7753-48E5-9A97-6592A6D7F9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8EE46-E21D-44A7-9C07-DD217DE7042C}" type="datetime1">
              <a:rPr lang="en-US" smtClean="0"/>
              <a:pPr/>
              <a:t>1/22/2019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5A8635-7753-48E5-9A97-6592A6D7F9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0686A24-A451-4E62-8892-06EB838106D3}" type="datetime1">
              <a:rPr lang="en-US" smtClean="0"/>
              <a:pPr/>
              <a:t>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5A8635-7753-48E5-9A97-6592A6D7F9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3F6872-8B2B-4242-93F5-BF2DE6FA42B7}" type="datetime1">
              <a:rPr lang="en-US" smtClean="0"/>
              <a:pPr/>
              <a:t>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5A8635-7753-48E5-9A97-6592A6D7F9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D15C4D-E762-4028-B5B1-2F77DAEAAC58}" type="datetime1">
              <a:rPr lang="en-US" smtClean="0"/>
              <a:pPr/>
              <a:t>1/22/2019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75A8635-7753-48E5-9A97-6592A6D7F9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wash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TOR%20for%20AACAHB%20WT%20re.docx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EDIT%201.mp4lalet.mp4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4267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የወረዳ</a:t>
            </a:r>
            <a:r>
              <a:rPr lang="en-US" dirty="0" smtClean="0"/>
              <a:t> </a:t>
            </a:r>
            <a:r>
              <a:rPr lang="en-US" dirty="0" err="1" smtClean="0"/>
              <a:t>ትራንስፎርሜሽን</a:t>
            </a:r>
            <a:r>
              <a:rPr lang="en-US" dirty="0" smtClean="0"/>
              <a:t> </a:t>
            </a:r>
            <a:r>
              <a:rPr lang="en-US" dirty="0" err="1" smtClean="0"/>
              <a:t>አተገባበር</a:t>
            </a:r>
            <a:r>
              <a:rPr lang="en-US" dirty="0" smtClean="0"/>
              <a:t> </a:t>
            </a:r>
            <a:r>
              <a:rPr lang="en-US" dirty="0" err="1" smtClean="0"/>
              <a:t>እና</a:t>
            </a:r>
            <a:r>
              <a:rPr lang="en-US" dirty="0" smtClean="0"/>
              <a:t> </a:t>
            </a:r>
            <a:r>
              <a:rPr lang="en-US" dirty="0" err="1" smtClean="0"/>
              <a:t>የማስፈጸሚያ</a:t>
            </a:r>
            <a:r>
              <a:rPr lang="en-US" dirty="0" smtClean="0"/>
              <a:t> </a:t>
            </a:r>
            <a:r>
              <a:rPr lang="en-US" dirty="0" err="1" smtClean="0"/>
              <a:t>ስልቶች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876800"/>
            <a:ext cx="7772400" cy="1199704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err="1" smtClean="0">
                <a:solidFill>
                  <a:srgbClr val="FF0000"/>
                </a:solidFill>
              </a:rPr>
              <a:t>ጥር</a:t>
            </a:r>
            <a:r>
              <a:rPr lang="en-US" dirty="0" smtClean="0">
                <a:solidFill>
                  <a:srgbClr val="FF0000"/>
                </a:solidFill>
              </a:rPr>
              <a:t>  2011ዓ.ም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80072" y="5867400"/>
            <a:ext cx="4230528" cy="905669"/>
          </a:xfrm>
        </p:spPr>
        <p:txBody>
          <a:bodyPr/>
          <a:lstStyle/>
          <a:p>
            <a:r>
              <a:rPr lang="en-US" sz="3200" b="1" dirty="0" err="1" smtClean="0"/>
              <a:t>ቢሾፍቱ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ከተማ</a:t>
            </a:r>
            <a:r>
              <a:rPr lang="en-US" sz="3200" b="1" dirty="0" smtClean="0"/>
              <a:t> </a:t>
            </a:r>
            <a:endParaRPr lang="en-US" sz="1600" b="1" dirty="0" smtClean="0"/>
          </a:p>
          <a:p>
            <a:r>
              <a:rPr lang="en-US" sz="2000" b="1" dirty="0" err="1" smtClean="0"/>
              <a:t>ተመስገን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ከሴ</a:t>
            </a:r>
            <a:endParaRPr lang="en-US" sz="20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52400" y="0"/>
            <a:ext cx="2514600" cy="1815352"/>
            <a:chOff x="1828800" y="1676400"/>
            <a:chExt cx="6019800" cy="5143497"/>
          </a:xfrm>
        </p:grpSpPr>
        <p:sp>
          <p:nvSpPr>
            <p:cNvPr id="6" name="Isosceles Triangle 5"/>
            <p:cNvSpPr/>
            <p:nvPr/>
          </p:nvSpPr>
          <p:spPr>
            <a:xfrm>
              <a:off x="1828800" y="1676400"/>
              <a:ext cx="6019800" cy="2438400"/>
            </a:xfrm>
            <a:prstGeom prst="triangl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UHEP &amp; PHC</a:t>
              </a:r>
              <a:endParaRPr lang="en-US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286000" y="4114800"/>
              <a:ext cx="685800" cy="21336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1"/>
              </a:solidFill>
            </a:ln>
            <a:sp3d contourW="1000" prstMaterial="flat">
              <a:bevelT w="95250" h="101600"/>
              <a:contourClr>
                <a:schemeClr val="accent2">
                  <a:satMod val="300000"/>
                </a:schemeClr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vert270" wrap="non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rgbClr val="002060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UHEP</a:t>
              </a:r>
              <a:endPara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495800" y="4114800"/>
              <a:ext cx="685800" cy="2133600"/>
            </a:xfrm>
            <a:prstGeom prst="rect">
              <a:avLst/>
            </a:prstGeom>
            <a:solidFill>
              <a:srgbClr val="FFFF0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vert27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solidFill>
                    <a:srgbClr val="002060"/>
                  </a:solidFill>
                </a:rPr>
                <a:t>IEC</a:t>
              </a:r>
              <a:endParaRPr lang="en-US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678083" y="4067909"/>
              <a:ext cx="762001" cy="2133600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vert270" rtlCol="0" anchor="ctr"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b="1" dirty="0" smtClean="0">
                  <a:ln w="50800"/>
                  <a:solidFill>
                    <a:srgbClr val="002060"/>
                  </a:solidFill>
                </a:rPr>
                <a:t>HEH</a:t>
              </a:r>
              <a:endParaRPr lang="en-US" sz="2000" b="1" dirty="0">
                <a:ln w="50800"/>
                <a:solidFill>
                  <a:srgbClr val="002060"/>
                </a:solidFill>
              </a:endParaRPr>
            </a:p>
          </p:txBody>
        </p:sp>
        <p:sp>
          <p:nvSpPr>
            <p:cNvPr id="10" name="Round Single Corner Rectangle 9"/>
            <p:cNvSpPr/>
            <p:nvPr/>
          </p:nvSpPr>
          <p:spPr>
            <a:xfrm>
              <a:off x="2376055" y="6210297"/>
              <a:ext cx="5029200" cy="609600"/>
            </a:xfrm>
            <a:prstGeom prst="round1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 smtClean="0">
                  <a:solidFill>
                    <a:schemeClr val="bg2">
                      <a:lumMod val="50000"/>
                    </a:schemeClr>
                  </a:solidFill>
                </a:rPr>
                <a:t>UHC</a:t>
              </a:r>
              <a:endParaRPr lang="en-US" sz="2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12" name="Picture 15" descr="ethiopia_b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28600"/>
            <a:ext cx="328295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own Arrow 12"/>
          <p:cNvSpPr/>
          <p:nvPr/>
        </p:nvSpPr>
        <p:spPr>
          <a:xfrm flipH="1" flipV="1">
            <a:off x="3581400" y="228600"/>
            <a:ext cx="138113" cy="1695450"/>
          </a:xfrm>
          <a:prstGeom prst="downArrow">
            <a:avLst>
              <a:gd name="adj1" fmla="val 50000"/>
              <a:gd name="adj2" fmla="val 4716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4" name="Picture 13" descr="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0"/>
            <a:ext cx="1828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i="1" dirty="0" err="1" smtClean="0"/>
              <a:t>ሞዴል</a:t>
            </a:r>
            <a:r>
              <a:rPr lang="en-US" i="1" dirty="0" smtClean="0"/>
              <a:t> </a:t>
            </a:r>
            <a:r>
              <a:rPr lang="en-US" i="1" dirty="0" err="1" smtClean="0"/>
              <a:t>ቀበሌዎችን</a:t>
            </a:r>
            <a:r>
              <a:rPr lang="en-US" i="1" dirty="0" smtClean="0"/>
              <a:t> </a:t>
            </a:r>
            <a:r>
              <a:rPr lang="en-US" i="1" dirty="0" err="1" smtClean="0"/>
              <a:t>ማፍራት</a:t>
            </a:r>
            <a:r>
              <a:rPr lang="en-US" i="1" dirty="0" smtClean="0"/>
              <a:t> </a:t>
            </a:r>
            <a:endParaRPr lang="en-US" dirty="0" smtClean="0"/>
          </a:p>
          <a:p>
            <a:pPr lvl="0"/>
            <a:r>
              <a:rPr lang="en-US" i="1" dirty="0" err="1" smtClean="0"/>
              <a:t>በወረዳው</a:t>
            </a:r>
            <a:r>
              <a:rPr lang="en-US" i="1" dirty="0" smtClean="0"/>
              <a:t> </a:t>
            </a:r>
            <a:r>
              <a:rPr lang="en-US" i="1" dirty="0" err="1" smtClean="0"/>
              <a:t>ውስጥ</a:t>
            </a:r>
            <a:r>
              <a:rPr lang="en-US" i="1" dirty="0" smtClean="0"/>
              <a:t> </a:t>
            </a:r>
            <a:r>
              <a:rPr lang="en-US" i="1" dirty="0" err="1" smtClean="0"/>
              <a:t>ያሉ</a:t>
            </a:r>
            <a:r>
              <a:rPr lang="en-US" i="1" dirty="0" smtClean="0"/>
              <a:t> </a:t>
            </a:r>
            <a:r>
              <a:rPr lang="en-US" i="1" dirty="0" err="1" smtClean="0"/>
              <a:t>የመሰረታዊ</a:t>
            </a:r>
            <a:r>
              <a:rPr lang="en-US" i="1" dirty="0" smtClean="0"/>
              <a:t> ጤና </a:t>
            </a:r>
            <a:r>
              <a:rPr lang="en-US" i="1" dirty="0" err="1" smtClean="0"/>
              <a:t>አገልግሎት</a:t>
            </a:r>
            <a:r>
              <a:rPr lang="en-US" i="1" dirty="0" smtClean="0"/>
              <a:t> </a:t>
            </a:r>
            <a:r>
              <a:rPr lang="en-US" i="1" dirty="0" err="1" smtClean="0"/>
              <a:t>አሃዶችን</a:t>
            </a:r>
            <a:r>
              <a:rPr lang="en-US" i="1" dirty="0" smtClean="0"/>
              <a:t> </a:t>
            </a:r>
            <a:r>
              <a:rPr lang="en-US" i="1" dirty="0" err="1" smtClean="0"/>
              <a:t>ወደ</a:t>
            </a:r>
            <a:r>
              <a:rPr lang="en-US" i="1" dirty="0" smtClean="0"/>
              <a:t> </a:t>
            </a:r>
            <a:r>
              <a:rPr lang="en-US" i="1" dirty="0" err="1" smtClean="0"/>
              <a:t>ከፍተኛ</a:t>
            </a:r>
            <a:r>
              <a:rPr lang="en-US" i="1" dirty="0" smtClean="0"/>
              <a:t> </a:t>
            </a:r>
            <a:r>
              <a:rPr lang="en-US" i="1" dirty="0" err="1" smtClean="0"/>
              <a:t>አፈጻጸም</a:t>
            </a:r>
            <a:r>
              <a:rPr lang="en-US" i="1" dirty="0" smtClean="0"/>
              <a:t> </a:t>
            </a:r>
            <a:r>
              <a:rPr lang="en-US" i="1" dirty="0" err="1" smtClean="0"/>
              <a:t>ማሸጋገር</a:t>
            </a:r>
            <a:endParaRPr lang="en-US" dirty="0" smtClean="0"/>
          </a:p>
          <a:p>
            <a:pPr lvl="0"/>
            <a:r>
              <a:rPr lang="en-US" i="1" dirty="0" err="1" smtClean="0"/>
              <a:t>የወረዳው</a:t>
            </a:r>
            <a:r>
              <a:rPr lang="en-US" i="1" dirty="0" smtClean="0"/>
              <a:t> </a:t>
            </a:r>
            <a:r>
              <a:rPr lang="en-US" i="1" dirty="0" err="1" smtClean="0"/>
              <a:t>ነዋሪዎች</a:t>
            </a:r>
            <a:r>
              <a:rPr lang="en-US" i="1" dirty="0" smtClean="0"/>
              <a:t> </a:t>
            </a:r>
            <a:r>
              <a:rPr lang="en-US" i="1" dirty="0" err="1" smtClean="0"/>
              <a:t>በማህበረሰብ</a:t>
            </a:r>
            <a:r>
              <a:rPr lang="en-US" i="1" dirty="0" smtClean="0"/>
              <a:t> </a:t>
            </a:r>
            <a:r>
              <a:rPr lang="en-US" i="1" dirty="0" err="1" smtClean="0"/>
              <a:t>አቀፍ</a:t>
            </a:r>
            <a:r>
              <a:rPr lang="en-US" i="1" dirty="0" smtClean="0"/>
              <a:t> </a:t>
            </a:r>
            <a:r>
              <a:rPr lang="en-US" i="1" dirty="0" err="1" smtClean="0"/>
              <a:t>የጤና</a:t>
            </a:r>
            <a:r>
              <a:rPr lang="en-US" i="1" dirty="0" smtClean="0"/>
              <a:t> </a:t>
            </a:r>
            <a:r>
              <a:rPr lang="en-US" i="1" dirty="0" err="1" smtClean="0"/>
              <a:t>መድን</a:t>
            </a:r>
            <a:r>
              <a:rPr lang="en-US" i="1" dirty="0" smtClean="0"/>
              <a:t> </a:t>
            </a:r>
            <a:r>
              <a:rPr lang="en-US" i="1" dirty="0" err="1" smtClean="0"/>
              <a:t>እንዲታቀፉ</a:t>
            </a:r>
            <a:r>
              <a:rPr lang="en-US" i="1" dirty="0" smtClean="0"/>
              <a:t> </a:t>
            </a:r>
            <a:r>
              <a:rPr lang="en-US" i="1" dirty="0" err="1" smtClean="0"/>
              <a:t>ማስቻል</a:t>
            </a:r>
            <a:endParaRPr lang="en-US" dirty="0" smtClean="0"/>
          </a:p>
          <a:p>
            <a:pPr lvl="0"/>
            <a:r>
              <a:rPr lang="en-US" i="1" dirty="0" err="1" smtClean="0"/>
              <a:t>የወረዳ</a:t>
            </a:r>
            <a:r>
              <a:rPr lang="en-US" i="1" dirty="0" smtClean="0"/>
              <a:t> </a:t>
            </a:r>
            <a:r>
              <a:rPr lang="en-US" i="1" dirty="0" err="1" smtClean="0"/>
              <a:t>የስራ</a:t>
            </a:r>
            <a:r>
              <a:rPr lang="en-US" i="1" dirty="0" smtClean="0"/>
              <a:t> </a:t>
            </a:r>
            <a:r>
              <a:rPr lang="en-US" i="1" dirty="0" err="1" smtClean="0"/>
              <a:t>አመራር</a:t>
            </a:r>
            <a:r>
              <a:rPr lang="en-US" i="1" dirty="0" smtClean="0"/>
              <a:t> </a:t>
            </a:r>
            <a:r>
              <a:rPr lang="en-US" i="1" dirty="0" err="1" smtClean="0"/>
              <a:t>ስታንዳርድ</a:t>
            </a:r>
            <a:r>
              <a:rPr lang="en-US" dirty="0" smtClean="0"/>
              <a:t> </a:t>
            </a:r>
            <a:r>
              <a:rPr lang="en-US" dirty="0" err="1" smtClean="0"/>
              <a:t>ትግበራ</a:t>
            </a:r>
            <a:r>
              <a:rPr lang="en-US" dirty="0" smtClean="0"/>
              <a:t> </a:t>
            </a:r>
            <a:r>
              <a:rPr lang="en-US" dirty="0" err="1" smtClean="0"/>
              <a:t>ማሻሻል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የሚጠበቁ</a:t>
            </a:r>
            <a:r>
              <a:rPr lang="en-US" dirty="0" smtClean="0"/>
              <a:t> </a:t>
            </a:r>
            <a:r>
              <a:rPr lang="en-US" dirty="0" err="1" smtClean="0"/>
              <a:t>ውጤቶች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80110" lvl="1" indent="-514350" algn="just">
              <a:buFont typeface="+mj-lt"/>
              <a:buAutoNum type="arabicPeriod"/>
            </a:pPr>
            <a:r>
              <a:rPr lang="en-US" sz="3200" dirty="0" err="1" smtClean="0"/>
              <a:t>የጤና</a:t>
            </a:r>
            <a:r>
              <a:rPr lang="en-US" sz="3200" dirty="0" smtClean="0"/>
              <a:t> </a:t>
            </a:r>
            <a:r>
              <a:rPr lang="en-US" sz="3200" dirty="0" err="1" smtClean="0"/>
              <a:t>ጣቢያ</a:t>
            </a:r>
            <a:r>
              <a:rPr lang="en-US" sz="3200" dirty="0" smtClean="0"/>
              <a:t> </a:t>
            </a:r>
            <a:r>
              <a:rPr lang="en-US" sz="3200" dirty="0" err="1" smtClean="0"/>
              <a:t>ሪፎርም</a:t>
            </a:r>
            <a:r>
              <a:rPr lang="en-US" sz="3200" dirty="0" smtClean="0"/>
              <a:t> </a:t>
            </a:r>
            <a:r>
              <a:rPr lang="en-US" sz="3200" dirty="0" err="1" smtClean="0"/>
              <a:t>ሽፋን</a:t>
            </a:r>
            <a:endParaRPr lang="en-US" sz="3200" dirty="0" smtClean="0"/>
          </a:p>
          <a:p>
            <a:pPr marL="880110" lvl="1" indent="-514350" algn="just">
              <a:buFont typeface="+mj-lt"/>
              <a:buAutoNum type="arabicPeriod"/>
            </a:pPr>
            <a:r>
              <a:rPr lang="en-US" sz="3200" dirty="0" err="1" smtClean="0"/>
              <a:t>የማህበረሰብ</a:t>
            </a:r>
            <a:r>
              <a:rPr lang="en-US" sz="3200" dirty="0" smtClean="0"/>
              <a:t> ጤና </a:t>
            </a:r>
            <a:r>
              <a:rPr lang="en-US" sz="3200" dirty="0" err="1" smtClean="0"/>
              <a:t>መድህን</a:t>
            </a:r>
            <a:r>
              <a:rPr lang="en-US" sz="3200" dirty="0" smtClean="0"/>
              <a:t> </a:t>
            </a:r>
            <a:r>
              <a:rPr lang="en-US" sz="3200" dirty="0" err="1" smtClean="0"/>
              <a:t>ሽፋን</a:t>
            </a:r>
            <a:r>
              <a:rPr lang="en-US" sz="3200" dirty="0" smtClean="0"/>
              <a:t>፣ </a:t>
            </a:r>
          </a:p>
          <a:p>
            <a:pPr marL="880110" lvl="1" indent="-514350" algn="just">
              <a:buFont typeface="+mj-lt"/>
              <a:buAutoNum type="arabicPeriod"/>
            </a:pPr>
            <a:r>
              <a:rPr lang="en-US" sz="3200" dirty="0" err="1" smtClean="0"/>
              <a:t>የሞዴል</a:t>
            </a:r>
            <a:r>
              <a:rPr lang="en-US" sz="3200" dirty="0" smtClean="0"/>
              <a:t> </a:t>
            </a:r>
            <a:r>
              <a:rPr lang="en-US" sz="3200" dirty="0" err="1" smtClean="0"/>
              <a:t>ቀጠና</a:t>
            </a:r>
            <a:r>
              <a:rPr lang="en-US" sz="3200" dirty="0" smtClean="0"/>
              <a:t> </a:t>
            </a:r>
            <a:r>
              <a:rPr lang="en-US" sz="3200" dirty="0" err="1" smtClean="0"/>
              <a:t>ሽፋን</a:t>
            </a:r>
            <a:endParaRPr lang="en-US" sz="3200" dirty="0" smtClean="0"/>
          </a:p>
          <a:p>
            <a:pPr marL="880110" lvl="1" indent="-514350" algn="just">
              <a:buFont typeface="+mj-lt"/>
              <a:buAutoNum type="arabicPeriod"/>
            </a:pPr>
            <a:r>
              <a:rPr lang="en-US" sz="3200" dirty="0" err="1" smtClean="0"/>
              <a:t>የወረዳው</a:t>
            </a:r>
            <a:r>
              <a:rPr lang="en-US" sz="3200" dirty="0" smtClean="0"/>
              <a:t> ጤና </a:t>
            </a:r>
            <a:r>
              <a:rPr lang="en-US" sz="3200" dirty="0" err="1" smtClean="0"/>
              <a:t>አመራር</a:t>
            </a:r>
            <a:r>
              <a:rPr lang="en-US" sz="3200" dirty="0" smtClean="0"/>
              <a:t> </a:t>
            </a:r>
            <a:r>
              <a:rPr lang="en-US" sz="3200" dirty="0" err="1" smtClean="0"/>
              <a:t>አፈጻጸም</a:t>
            </a:r>
            <a:r>
              <a:rPr lang="en-US" sz="3200" dirty="0" smtClean="0"/>
              <a:t>   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sz="3200" dirty="0" err="1" smtClean="0"/>
              <a:t>የወረዳ</a:t>
            </a:r>
            <a:r>
              <a:rPr lang="en-US" sz="3200" dirty="0" smtClean="0"/>
              <a:t> </a:t>
            </a:r>
            <a:r>
              <a:rPr lang="en-US" sz="3200" dirty="0" err="1" smtClean="0"/>
              <a:t>ትራንስፎርሜሽን</a:t>
            </a:r>
            <a:r>
              <a:rPr lang="en-US" sz="3200" dirty="0" smtClean="0"/>
              <a:t> </a:t>
            </a:r>
            <a:r>
              <a:rPr lang="en-US" sz="3200" dirty="0" err="1" smtClean="0"/>
              <a:t>የሚለካባቸው</a:t>
            </a:r>
            <a:r>
              <a:rPr lang="en-US" sz="3200" dirty="0" smtClean="0"/>
              <a:t> </a:t>
            </a:r>
            <a:r>
              <a:rPr lang="en-US" sz="3200" dirty="0" err="1" smtClean="0"/>
              <a:t>መስፈርት</a:t>
            </a:r>
            <a:r>
              <a:rPr lang="en-US" sz="3200" dirty="0" smtClean="0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2400" y="1295400"/>
          <a:ext cx="8382001" cy="4225290"/>
        </p:xfrm>
        <a:graphic>
          <a:graphicData uri="http://schemas.openxmlformats.org/drawingml/2006/table">
            <a:tbl>
              <a:tblPr/>
              <a:tblGrid>
                <a:gridCol w="2506066"/>
                <a:gridCol w="1148853"/>
                <a:gridCol w="1081369"/>
                <a:gridCol w="1081369"/>
                <a:gridCol w="1282172"/>
                <a:gridCol w="1282172"/>
              </a:tblGrid>
              <a:tr h="5334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መለኪያዎች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ክብደት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በጣም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ዝቅተኛ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ዝቅተኛ</a:t>
                      </a:r>
                      <a:endParaRPr lang="en-US" sz="2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መካከለኛ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ከፍተኛ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ሞዴል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ቀጠናዎች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30%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&lt;60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60-69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70-80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≥80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ከፍተኛ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አፈጻጸም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ያላቸው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የመጀመሪያ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ደረጃ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ጤና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ክብካቤ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አሃዶች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30%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&lt;60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60-69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70-80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≥80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073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የማአጤመ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30%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&lt;60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60-69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70-80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≥80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የወረዳ ማኔጅመንት ስታንዳርድ አፈጻጸም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&lt;60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60-69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70-80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≥80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አማካይ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የወረዳ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ውጤት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en-US" sz="2000" b="1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&lt;60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60-69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70-84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&gt;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85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38100" marR="381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የወረዳ</a:t>
            </a:r>
            <a:r>
              <a:rPr lang="en-US" sz="4000" dirty="0" smtClean="0"/>
              <a:t> </a:t>
            </a:r>
            <a:r>
              <a:rPr lang="en-US" sz="4000" dirty="0" err="1" smtClean="0"/>
              <a:t>ትራንስፎርሜሽን</a:t>
            </a:r>
            <a:r>
              <a:rPr lang="en-US" sz="4000" dirty="0" smtClean="0"/>
              <a:t> </a:t>
            </a:r>
            <a:r>
              <a:rPr lang="en-US" sz="4000" dirty="0" err="1" smtClean="0"/>
              <a:t>መስፈርቶች</a:t>
            </a:r>
            <a:r>
              <a:rPr lang="en-US" sz="4000" dirty="0" smtClean="0"/>
              <a:t> </a:t>
            </a:r>
            <a:endParaRPr lang="en-US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600200" y="4800600"/>
            <a:ext cx="6096000" cy="2057400"/>
            <a:chOff x="3589493" y="1743289"/>
            <a:chExt cx="3765666" cy="112915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" name="Oval 4"/>
            <p:cNvSpPr/>
            <p:nvPr/>
          </p:nvSpPr>
          <p:spPr>
            <a:xfrm>
              <a:off x="3589493" y="1743289"/>
              <a:ext cx="3765666" cy="1129158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Oval 4"/>
            <p:cNvSpPr/>
            <p:nvPr/>
          </p:nvSpPr>
          <p:spPr>
            <a:xfrm>
              <a:off x="4140962" y="1908650"/>
              <a:ext cx="2662728" cy="79843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dirty="0" err="1" smtClean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ወረዳ</a:t>
              </a:r>
              <a:r>
                <a:rPr lang="en-US" sz="2800" dirty="0" smtClean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sz="2800" dirty="0" err="1" smtClean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ትርንስፎርሜሽን</a:t>
              </a:r>
              <a:endParaRPr lang="en-US" sz="2800" kern="1200" dirty="0">
                <a:solidFill>
                  <a:schemeClr val="tx1"/>
                </a:solidFill>
                <a:latin typeface="Power Geez Unicode1" pitchFamily="2" charset="0"/>
                <a:cs typeface="Arial" charset="0"/>
              </a:endParaRPr>
            </a:p>
          </p:txBody>
        </p:sp>
      </p:grpSp>
      <p:grpSp>
        <p:nvGrpSpPr>
          <p:cNvPr id="3" name="Group 6"/>
          <p:cNvGrpSpPr/>
          <p:nvPr/>
        </p:nvGrpSpPr>
        <p:grpSpPr>
          <a:xfrm>
            <a:off x="304800" y="1143000"/>
            <a:ext cx="2209800" cy="1828800"/>
            <a:chOff x="1430520" y="0"/>
            <a:chExt cx="1306679" cy="1062775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8" name="Oval 7"/>
            <p:cNvSpPr/>
            <p:nvPr/>
          </p:nvSpPr>
          <p:spPr>
            <a:xfrm>
              <a:off x="1430520" y="0"/>
              <a:ext cx="1306679" cy="1062775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Oval 4"/>
            <p:cNvSpPr/>
            <p:nvPr/>
          </p:nvSpPr>
          <p:spPr>
            <a:xfrm>
              <a:off x="1621879" y="155640"/>
              <a:ext cx="923961" cy="751495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dirty="0" err="1" smtClean="0">
                  <a:solidFill>
                    <a:srgbClr val="002060"/>
                  </a:solidFill>
                  <a:latin typeface="Power Geez Unicode1" pitchFamily="2" charset="0"/>
                  <a:cs typeface="Arial" charset="0"/>
                </a:rPr>
                <a:t>ሞዴል</a:t>
              </a:r>
              <a:r>
                <a:rPr lang="en-US" sz="2400" dirty="0" smtClean="0">
                  <a:solidFill>
                    <a:srgbClr val="002060"/>
                  </a:solidFill>
                  <a:latin typeface="Power Geez Unicode1" pitchFamily="2" charset="0"/>
                  <a:cs typeface="Arial" charset="0"/>
                </a:rPr>
                <a:t> </a:t>
              </a:r>
              <a:r>
                <a:rPr lang="en-US" sz="2400" dirty="0" err="1" smtClean="0">
                  <a:solidFill>
                    <a:srgbClr val="002060"/>
                  </a:solidFill>
                  <a:latin typeface="Power Geez Unicode1" pitchFamily="2" charset="0"/>
                  <a:cs typeface="Arial" charset="0"/>
                </a:rPr>
                <a:t>ቀጠና</a:t>
              </a:r>
              <a:endParaRPr lang="en-US" sz="2400" kern="1200" dirty="0">
                <a:solidFill>
                  <a:srgbClr val="002060"/>
                </a:solidFill>
                <a:latin typeface="Power Geez Unicode1" pitchFamily="2" charset="0"/>
                <a:cs typeface="Arial" charset="0"/>
              </a:endParaRPr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6934200" y="1143000"/>
            <a:ext cx="2209800" cy="1828800"/>
            <a:chOff x="1210814" y="3438889"/>
            <a:chExt cx="1703556" cy="1128792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1" name="Oval 10"/>
            <p:cNvSpPr/>
            <p:nvPr/>
          </p:nvSpPr>
          <p:spPr>
            <a:xfrm>
              <a:off x="1210814" y="3438889"/>
              <a:ext cx="1703556" cy="1128792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1468687" y="3637384"/>
              <a:ext cx="1204596" cy="79817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>
                  <a:solidFill>
                    <a:srgbClr val="002060"/>
                  </a:solidFill>
                  <a:latin typeface="Power Geez Unicode1" pitchFamily="2" charset="0"/>
                </a:rPr>
                <a:t>የጤና</a:t>
              </a:r>
              <a:r>
                <a:rPr lang="en-US" sz="2000" kern="1200" dirty="0" smtClean="0">
                  <a:solidFill>
                    <a:srgbClr val="002060"/>
                  </a:solidFill>
                  <a:latin typeface="Power Geez Unicode1" pitchFamily="2" charset="0"/>
                </a:rPr>
                <a:t> </a:t>
              </a:r>
              <a:r>
                <a:rPr lang="en-US" sz="2000" kern="1200" dirty="0" err="1" smtClean="0">
                  <a:solidFill>
                    <a:srgbClr val="002060"/>
                  </a:solidFill>
                  <a:latin typeface="Power Geez Unicode1" pitchFamily="2" charset="0"/>
                </a:rPr>
                <a:t>መድህን</a:t>
              </a:r>
              <a:r>
                <a:rPr lang="en-US" sz="2000" kern="1200" dirty="0" smtClean="0">
                  <a:solidFill>
                    <a:srgbClr val="002060"/>
                  </a:solidFill>
                  <a:latin typeface="Power Geez Unicode1" pitchFamily="2" charset="0"/>
                </a:rPr>
                <a:t> </a:t>
              </a:r>
              <a:r>
                <a:rPr lang="en-US" sz="2000" kern="1200" dirty="0" err="1" smtClean="0">
                  <a:solidFill>
                    <a:srgbClr val="002060"/>
                  </a:solidFill>
                  <a:latin typeface="Power Geez Unicode1" pitchFamily="2" charset="0"/>
                </a:rPr>
                <a:t>ተጠቃሚዎች</a:t>
              </a:r>
              <a:endParaRPr lang="en-US" sz="20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Group 12"/>
          <p:cNvGrpSpPr/>
          <p:nvPr/>
        </p:nvGrpSpPr>
        <p:grpSpPr>
          <a:xfrm>
            <a:off x="3657600" y="1066800"/>
            <a:ext cx="2438400" cy="1905000"/>
            <a:chOff x="1307631" y="2489410"/>
            <a:chExt cx="2129864" cy="1678585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4" name="Oval 13"/>
            <p:cNvSpPr/>
            <p:nvPr/>
          </p:nvSpPr>
          <p:spPr>
            <a:xfrm>
              <a:off x="1307631" y="2489410"/>
              <a:ext cx="2129864" cy="167858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4"/>
            <p:cNvSpPr/>
            <p:nvPr/>
          </p:nvSpPr>
          <p:spPr>
            <a:xfrm>
              <a:off x="1706981" y="2757984"/>
              <a:ext cx="1355809" cy="111979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kern="1200" dirty="0" err="1" smtClean="0">
                  <a:solidFill>
                    <a:srgbClr val="002060"/>
                  </a:solidFill>
                  <a:latin typeface="Power Geez Unicode1" pitchFamily="2" charset="0"/>
                  <a:cs typeface="Arial" charset="0"/>
                </a:rPr>
                <a:t>ከፍተኛ</a:t>
              </a:r>
              <a:r>
                <a:rPr lang="en-US" sz="1800" b="1" kern="1200" dirty="0" smtClean="0">
                  <a:solidFill>
                    <a:srgbClr val="002060"/>
                  </a:solidFill>
                  <a:latin typeface="Power Geez Unicode1" pitchFamily="2" charset="0"/>
                  <a:cs typeface="Arial" charset="0"/>
                </a:rPr>
                <a:t> </a:t>
              </a:r>
              <a:r>
                <a:rPr lang="en-US" sz="1800" b="1" kern="1200" dirty="0" err="1" smtClean="0">
                  <a:solidFill>
                    <a:srgbClr val="002060"/>
                  </a:solidFill>
                  <a:latin typeface="Power Geez Unicode1" pitchFamily="2" charset="0"/>
                  <a:cs typeface="Arial" charset="0"/>
                </a:rPr>
                <a:t>አፈጻጸም</a:t>
              </a:r>
              <a:r>
                <a:rPr lang="en-US" sz="1800" b="1" kern="1200" dirty="0" smtClean="0">
                  <a:solidFill>
                    <a:srgbClr val="002060"/>
                  </a:solidFill>
                  <a:latin typeface="Power Geez Unicode1" pitchFamily="2" charset="0"/>
                  <a:cs typeface="Arial" charset="0"/>
                </a:rPr>
                <a:t> </a:t>
              </a:r>
              <a:r>
                <a:rPr lang="en-US" sz="1800" b="1" kern="1200" dirty="0" err="1" smtClean="0">
                  <a:solidFill>
                    <a:srgbClr val="002060"/>
                  </a:solidFill>
                  <a:latin typeface="Power Geez Unicode1" pitchFamily="2" charset="0"/>
                  <a:cs typeface="Arial" charset="0"/>
                </a:rPr>
                <a:t>ያለው</a:t>
              </a:r>
              <a:r>
                <a:rPr lang="en-US" sz="1800" b="1" kern="1200" dirty="0" smtClean="0">
                  <a:solidFill>
                    <a:srgbClr val="002060"/>
                  </a:solidFill>
                  <a:latin typeface="Power Geez Unicode1" pitchFamily="2" charset="0"/>
                  <a:cs typeface="Arial" charset="0"/>
                </a:rPr>
                <a:t> ጤና </a:t>
              </a:r>
              <a:r>
                <a:rPr lang="en-US" sz="1800" b="1" kern="1200" dirty="0" err="1" smtClean="0">
                  <a:solidFill>
                    <a:srgbClr val="002060"/>
                  </a:solidFill>
                  <a:latin typeface="Power Geez Unicode1" pitchFamily="2" charset="0"/>
                  <a:cs typeface="Arial" charset="0"/>
                </a:rPr>
                <a:t>ጣቢያ</a:t>
              </a:r>
              <a:endParaRPr lang="en-US" sz="1800" b="1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Group 15"/>
          <p:cNvGrpSpPr/>
          <p:nvPr/>
        </p:nvGrpSpPr>
        <p:grpSpPr>
          <a:xfrm>
            <a:off x="2362200" y="1143000"/>
            <a:ext cx="1524000" cy="1828800"/>
            <a:chOff x="1898865" y="1108959"/>
            <a:chExt cx="327456" cy="327456"/>
          </a:xfrm>
          <a:solidFill>
            <a:schemeClr val="tx1"/>
          </a:solidFill>
        </p:grpSpPr>
        <p:sp>
          <p:nvSpPr>
            <p:cNvPr id="17" name="Plus 16"/>
            <p:cNvSpPr/>
            <p:nvPr/>
          </p:nvSpPr>
          <p:spPr>
            <a:xfrm>
              <a:off x="1898865" y="1108959"/>
              <a:ext cx="327456" cy="327456"/>
            </a:xfrm>
            <a:prstGeom prst="mathPlus">
              <a:avLst/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Plus 4"/>
            <p:cNvSpPr/>
            <p:nvPr/>
          </p:nvSpPr>
          <p:spPr>
            <a:xfrm>
              <a:off x="1942269" y="1234178"/>
              <a:ext cx="240648" cy="7701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3" name="Group 18"/>
          <p:cNvGrpSpPr/>
          <p:nvPr/>
        </p:nvGrpSpPr>
        <p:grpSpPr>
          <a:xfrm>
            <a:off x="5562600" y="1143000"/>
            <a:ext cx="1600200" cy="1752600"/>
            <a:chOff x="1898865" y="1108959"/>
            <a:chExt cx="327456" cy="327456"/>
          </a:xfrm>
          <a:solidFill>
            <a:schemeClr val="tx1"/>
          </a:solidFill>
        </p:grpSpPr>
        <p:sp>
          <p:nvSpPr>
            <p:cNvPr id="20" name="Plus 19"/>
            <p:cNvSpPr/>
            <p:nvPr/>
          </p:nvSpPr>
          <p:spPr>
            <a:xfrm>
              <a:off x="1898865" y="1108959"/>
              <a:ext cx="327456" cy="327456"/>
            </a:xfrm>
            <a:prstGeom prst="mathPlus">
              <a:avLst/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Plus 4"/>
            <p:cNvSpPr/>
            <p:nvPr/>
          </p:nvSpPr>
          <p:spPr>
            <a:xfrm>
              <a:off x="1942269" y="1234178"/>
              <a:ext cx="240648" cy="7701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</p:grpSp>
      <p:sp>
        <p:nvSpPr>
          <p:cNvPr id="26" name="Title 2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ከወረዳ</a:t>
            </a:r>
            <a:r>
              <a:rPr lang="en-US" dirty="0" smtClean="0"/>
              <a:t> </a:t>
            </a:r>
            <a:r>
              <a:rPr lang="en-US" dirty="0" err="1" smtClean="0"/>
              <a:t>ትራንስፎርሜሽን</a:t>
            </a:r>
            <a:r>
              <a:rPr lang="en-US" dirty="0" smtClean="0"/>
              <a:t> </a:t>
            </a:r>
            <a:r>
              <a:rPr lang="en-US" dirty="0" err="1" smtClean="0"/>
              <a:t>የሚጠበቅ</a:t>
            </a:r>
            <a:r>
              <a:rPr lang="en-US" dirty="0" smtClean="0"/>
              <a:t> </a:t>
            </a:r>
            <a:r>
              <a:rPr lang="en-US" dirty="0" err="1" smtClean="0"/>
              <a:t>ውጤት</a:t>
            </a:r>
            <a:endParaRPr lang="en-US" dirty="0"/>
          </a:p>
        </p:txBody>
      </p:sp>
      <p:sp>
        <p:nvSpPr>
          <p:cNvPr id="28" name="Isosceles Triangle 27"/>
          <p:cNvSpPr/>
          <p:nvPr/>
        </p:nvSpPr>
        <p:spPr>
          <a:xfrm rot="10800000">
            <a:off x="1524000" y="2895600"/>
            <a:ext cx="6248400" cy="2607387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286000" y="2743200"/>
            <a:ext cx="4191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880110" lvl="1" indent="-514350" algn="ctr"/>
            <a:endParaRPr lang="en-US" sz="3200" dirty="0" smtClean="0"/>
          </a:p>
          <a:p>
            <a:pPr marL="880110" lvl="1" indent="-514350" algn="ctr"/>
            <a:r>
              <a:rPr lang="en-US" sz="3200" dirty="0" err="1" smtClean="0"/>
              <a:t>የተሻሻለ</a:t>
            </a:r>
            <a:r>
              <a:rPr lang="en-US" sz="3200" dirty="0" smtClean="0"/>
              <a:t> </a:t>
            </a:r>
            <a:r>
              <a:rPr lang="en-US" sz="3200" dirty="0" err="1" smtClean="0"/>
              <a:t>አፈጻጸም</a:t>
            </a:r>
            <a:r>
              <a:rPr lang="en-US" sz="3200" dirty="0" smtClean="0"/>
              <a:t> </a:t>
            </a:r>
            <a:r>
              <a:rPr lang="en-US" sz="3200" dirty="0" err="1" smtClean="0"/>
              <a:t>ያለው</a:t>
            </a:r>
            <a:r>
              <a:rPr lang="en-US" sz="3200" dirty="0" smtClean="0"/>
              <a:t> </a:t>
            </a:r>
            <a:r>
              <a:rPr lang="en-US" sz="3200" dirty="0" err="1" smtClean="0"/>
              <a:t>የወረዳው</a:t>
            </a:r>
            <a:r>
              <a:rPr lang="en-US" sz="3200" dirty="0" smtClean="0"/>
              <a:t> ጤና </a:t>
            </a:r>
            <a:r>
              <a:rPr lang="en-US" sz="3200" dirty="0" err="1" smtClean="0"/>
              <a:t>አመራር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026091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en-US" sz="3600" dirty="0" err="1" smtClean="0"/>
              <a:t>ለሞዴል</a:t>
            </a:r>
            <a:r>
              <a:rPr lang="en-US" sz="3600" dirty="0" smtClean="0"/>
              <a:t> </a:t>
            </a:r>
            <a:r>
              <a:rPr lang="en-US" sz="3600" dirty="0" err="1" smtClean="0"/>
              <a:t>ቀጠና</a:t>
            </a:r>
            <a:r>
              <a:rPr lang="en-US" sz="3600" dirty="0" smtClean="0"/>
              <a:t> 4 </a:t>
            </a:r>
            <a:r>
              <a:rPr lang="en-US" sz="3600" dirty="0" err="1" smtClean="0"/>
              <a:t>ዋና</a:t>
            </a:r>
            <a:r>
              <a:rPr lang="en-US" sz="3600" dirty="0" smtClean="0"/>
              <a:t> </a:t>
            </a:r>
            <a:r>
              <a:rPr lang="en-US" sz="3600" dirty="0" err="1" smtClean="0"/>
              <a:t>ዋና</a:t>
            </a:r>
            <a:r>
              <a:rPr lang="en-US" sz="3600" dirty="0" smtClean="0"/>
              <a:t> </a:t>
            </a:r>
            <a:r>
              <a:rPr lang="en-US" sz="3600" dirty="0" err="1" smtClean="0"/>
              <a:t>መስፈርቶች</a:t>
            </a:r>
            <a:r>
              <a:rPr lang="en-US" sz="3600" dirty="0" smtClean="0"/>
              <a:t> </a:t>
            </a:r>
          </a:p>
          <a:p>
            <a:pPr marL="1136142" lvl="1" indent="-742950" algn="just">
              <a:buClrTx/>
              <a:buFont typeface="+mj-lt"/>
              <a:buAutoNum type="arabicPeriod"/>
            </a:pPr>
            <a:r>
              <a:rPr lang="en-US" sz="3600" dirty="0" err="1" smtClean="0"/>
              <a:t>በቀ</a:t>
            </a:r>
            <a:r>
              <a:rPr lang="x-none" sz="3600" smtClean="0"/>
              <a:t>ጠና</a:t>
            </a:r>
            <a:r>
              <a:rPr lang="en-US" sz="3600" dirty="0" smtClean="0"/>
              <a:t>ው </a:t>
            </a:r>
            <a:r>
              <a:rPr lang="en-US" sz="3600" dirty="0" err="1" smtClean="0"/>
              <a:t>የሚኖሩ</a:t>
            </a:r>
            <a:r>
              <a:rPr lang="en-US" sz="3600" dirty="0" smtClean="0"/>
              <a:t> </a:t>
            </a:r>
            <a:r>
              <a:rPr lang="en-US" sz="3600" dirty="0" err="1" smtClean="0"/>
              <a:t>ሞዴል</a:t>
            </a:r>
            <a:r>
              <a:rPr lang="en-US" sz="3600" dirty="0" smtClean="0"/>
              <a:t> </a:t>
            </a:r>
            <a:r>
              <a:rPr lang="en-US" sz="3600" dirty="0" err="1" smtClean="0"/>
              <a:t>ቤተሰቦች</a:t>
            </a:r>
            <a:r>
              <a:rPr lang="en-US" sz="3600" dirty="0" smtClean="0"/>
              <a:t> </a:t>
            </a:r>
            <a:r>
              <a:rPr lang="en-US" sz="3600" dirty="0" err="1" smtClean="0"/>
              <a:t>በመቶኛ</a:t>
            </a:r>
            <a:endParaRPr lang="en-US" sz="3600" dirty="0" smtClean="0"/>
          </a:p>
          <a:p>
            <a:pPr marL="1136142" lvl="1" indent="-742950" algn="just">
              <a:buClrTx/>
              <a:buFont typeface="+mj-lt"/>
              <a:buAutoNum type="arabicPeriod"/>
            </a:pPr>
            <a:r>
              <a:rPr lang="en-US" sz="3600" dirty="0" err="1" smtClean="0"/>
              <a:t>በጤና</a:t>
            </a:r>
            <a:r>
              <a:rPr lang="en-US" sz="3600" dirty="0" smtClean="0"/>
              <a:t> </a:t>
            </a:r>
            <a:r>
              <a:rPr lang="en-US" sz="3600" dirty="0" err="1" smtClean="0"/>
              <a:t>ተቋም</a:t>
            </a:r>
            <a:r>
              <a:rPr lang="en-US" sz="3600" dirty="0" smtClean="0"/>
              <a:t> </a:t>
            </a:r>
            <a:r>
              <a:rPr lang="en-US" sz="3600" dirty="0" err="1" smtClean="0"/>
              <a:t>የወሊድ</a:t>
            </a:r>
            <a:r>
              <a:rPr lang="en-US" sz="3600" dirty="0" smtClean="0"/>
              <a:t> </a:t>
            </a:r>
            <a:r>
              <a:rPr lang="en-US" sz="3600" dirty="0" err="1" smtClean="0"/>
              <a:t>አገልግሎት</a:t>
            </a:r>
            <a:r>
              <a:rPr lang="en-US" sz="3600" dirty="0" smtClean="0"/>
              <a:t> </a:t>
            </a:r>
            <a:r>
              <a:rPr lang="en-US" sz="3600" dirty="0" err="1" smtClean="0"/>
              <a:t>ሽፋን</a:t>
            </a:r>
            <a:endParaRPr lang="en-US" sz="3600" dirty="0" smtClean="0"/>
          </a:p>
          <a:p>
            <a:pPr marL="1136142" lvl="1" indent="-742950" algn="just">
              <a:buClrTx/>
              <a:buFont typeface="+mj-lt"/>
              <a:buAutoNum type="arabicPeriod"/>
            </a:pPr>
            <a:r>
              <a:rPr lang="en-US" sz="3600" dirty="0" err="1" smtClean="0"/>
              <a:t>በቀ</a:t>
            </a:r>
            <a:r>
              <a:rPr lang="x-none" sz="3600" smtClean="0"/>
              <a:t>ጠና</a:t>
            </a:r>
            <a:r>
              <a:rPr lang="en-US" sz="3600" dirty="0" smtClean="0"/>
              <a:t>ው </a:t>
            </a:r>
            <a:r>
              <a:rPr lang="en-US" sz="3600" dirty="0" err="1" smtClean="0"/>
              <a:t>የተሻሻለ</a:t>
            </a:r>
            <a:r>
              <a:rPr lang="en-US" sz="3600" dirty="0" smtClean="0"/>
              <a:t> </a:t>
            </a:r>
            <a:r>
              <a:rPr lang="en-US" sz="3600" dirty="0" err="1" smtClean="0"/>
              <a:t>የመጸዳጃ</a:t>
            </a:r>
            <a:r>
              <a:rPr lang="en-US" sz="3600" dirty="0" smtClean="0"/>
              <a:t> </a:t>
            </a:r>
            <a:r>
              <a:rPr lang="en-US" sz="3600" dirty="0" err="1" smtClean="0"/>
              <a:t>አገልግሎት</a:t>
            </a:r>
            <a:r>
              <a:rPr lang="en-US" sz="3600" dirty="0" smtClean="0"/>
              <a:t> </a:t>
            </a:r>
            <a:r>
              <a:rPr lang="en-US" sz="3600" dirty="0" err="1" smtClean="0"/>
              <a:t>ሽፋን</a:t>
            </a:r>
          </a:p>
          <a:p>
            <a:pPr marL="1136142" lvl="1" indent="-742950" algn="just">
              <a:buClrTx/>
              <a:buFont typeface="+mj-lt"/>
              <a:buAutoNum type="arabicPeriod"/>
            </a:pPr>
            <a:r>
              <a:rPr lang="en-US" sz="3600" dirty="0" err="1" smtClean="0"/>
              <a:t>በቀ</a:t>
            </a:r>
            <a:r>
              <a:rPr lang="x-none" sz="3600" smtClean="0"/>
              <a:t>ጠና</a:t>
            </a:r>
            <a:r>
              <a:rPr lang="en-US" sz="3600" dirty="0" smtClean="0"/>
              <a:t>ው </a:t>
            </a:r>
            <a:r>
              <a:rPr lang="en-US" sz="3600" dirty="0" err="1" smtClean="0"/>
              <a:t>ያሉ</a:t>
            </a:r>
            <a:r>
              <a:rPr lang="en-US" sz="3600" dirty="0" smtClean="0"/>
              <a:t> </a:t>
            </a:r>
            <a:r>
              <a:rPr lang="en-US" sz="3600" dirty="0" err="1" smtClean="0"/>
              <a:t>ሞዴል</a:t>
            </a:r>
            <a:r>
              <a:rPr lang="en-US" sz="3600" dirty="0" smtClean="0"/>
              <a:t> </a:t>
            </a:r>
            <a:r>
              <a:rPr lang="en-US" sz="3600" dirty="0" err="1" smtClean="0"/>
              <a:t>ትምህርት</a:t>
            </a:r>
            <a:r>
              <a:rPr lang="en-US" sz="3600" dirty="0" smtClean="0"/>
              <a:t> </a:t>
            </a:r>
            <a:r>
              <a:rPr lang="en-US" sz="3600" dirty="0" err="1" smtClean="0"/>
              <a:t>ቤቶች</a:t>
            </a:r>
            <a:r>
              <a:rPr lang="en-US" sz="3600" dirty="0" smtClean="0"/>
              <a:t>  </a:t>
            </a:r>
            <a:r>
              <a:rPr lang="en-US" sz="3600" dirty="0" err="1" smtClean="0"/>
              <a:t>ሽፋን</a:t>
            </a: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Temesgen</a:t>
            </a:r>
            <a:r>
              <a:rPr lang="en-US" dirty="0" smtClean="0"/>
              <a:t> </a:t>
            </a:r>
            <a:r>
              <a:rPr lang="en-US" dirty="0" err="1" smtClean="0"/>
              <a:t>Kassie</a:t>
            </a:r>
            <a:endParaRPr lang="en-US" dirty="0"/>
          </a:p>
        </p:txBody>
      </p:sp>
      <p:grpSp>
        <p:nvGrpSpPr>
          <p:cNvPr id="6" name="Group 6"/>
          <p:cNvGrpSpPr/>
          <p:nvPr/>
        </p:nvGrpSpPr>
        <p:grpSpPr>
          <a:xfrm>
            <a:off x="762000" y="0"/>
            <a:ext cx="7162800" cy="1828800"/>
            <a:chOff x="1430520" y="0"/>
            <a:chExt cx="1306679" cy="1062775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7" name="Oval 6"/>
            <p:cNvSpPr/>
            <p:nvPr/>
          </p:nvSpPr>
          <p:spPr>
            <a:xfrm>
              <a:off x="1430520" y="0"/>
              <a:ext cx="1306679" cy="1062775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Oval 4"/>
            <p:cNvSpPr/>
            <p:nvPr/>
          </p:nvSpPr>
          <p:spPr>
            <a:xfrm>
              <a:off x="1621879" y="155640"/>
              <a:ext cx="976312" cy="751495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742950" lvl="0" indent="-74295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+mj-lt"/>
                <a:buAutoNum type="arabicPeriod"/>
              </a:pPr>
              <a:r>
                <a:rPr lang="en-US" sz="3600" dirty="0" err="1" smtClean="0">
                  <a:solidFill>
                    <a:schemeClr val="tx1"/>
                  </a:solidFill>
                  <a:latin typeface="Power Geez Unicode1" pitchFamily="2" charset="0"/>
                  <a:cs typeface="Arial" charset="0"/>
                </a:rPr>
                <a:t>የሞዴል</a:t>
              </a:r>
              <a:r>
                <a:rPr lang="en-US" sz="3600" dirty="0" smtClean="0">
                  <a:solidFill>
                    <a:schemeClr val="tx1"/>
                  </a:solidFill>
                  <a:latin typeface="Power Geez Unicode1" pitchFamily="2" charset="0"/>
                  <a:cs typeface="Arial" charset="0"/>
                </a:rPr>
                <a:t> </a:t>
              </a:r>
              <a:r>
                <a:rPr lang="en-US" sz="3600" dirty="0" err="1" smtClean="0">
                  <a:solidFill>
                    <a:schemeClr val="tx1"/>
                  </a:solidFill>
                  <a:latin typeface="Power Geez Unicode1" pitchFamily="2" charset="0"/>
                  <a:cs typeface="Arial" charset="0"/>
                </a:rPr>
                <a:t>ቀጠና</a:t>
              </a:r>
              <a:r>
                <a:rPr lang="en-US" sz="3600" dirty="0" smtClean="0">
                  <a:solidFill>
                    <a:schemeClr val="tx1"/>
                  </a:solidFill>
                  <a:latin typeface="Power Geez Unicode1" pitchFamily="2" charset="0"/>
                  <a:cs typeface="Arial" charset="0"/>
                </a:rPr>
                <a:t> </a:t>
              </a:r>
              <a:endParaRPr lang="en-US" sz="3600" kern="1200" dirty="0">
                <a:solidFill>
                  <a:schemeClr val="tx1"/>
                </a:solidFill>
                <a:latin typeface="Power Geez Unicode1" pitchFamily="2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2400" y="914400"/>
          <a:ext cx="8839200" cy="5516880"/>
        </p:xfrm>
        <a:graphic>
          <a:graphicData uri="http://schemas.openxmlformats.org/drawingml/2006/table">
            <a:tbl>
              <a:tblPr/>
              <a:tblGrid>
                <a:gridCol w="2514600"/>
                <a:gridCol w="838200"/>
                <a:gridCol w="990600"/>
                <a:gridCol w="1600200"/>
                <a:gridCol w="1585369"/>
                <a:gridCol w="1310231"/>
              </a:tblGrid>
              <a:tr h="762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የሞዴል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ቀበሌ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መስፈርቶች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ክብደት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በጣም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ዝቅተኛ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ዝቅተኛ</a:t>
                      </a:r>
                      <a:endParaRPr lang="en-US" sz="2000" dirty="0" smtClean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መካከለኛ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ሞዴል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47989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የሞዴል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ቤተሰብ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Courier New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ሽፋን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endParaRPr lang="en-US" sz="24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40</a:t>
                      </a:r>
                      <a:endParaRPr lang="en-US" sz="28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Visual Geez Unicode"/>
                          <a:ea typeface="Times New Roman"/>
                        </a:rPr>
                        <a:t>&lt; 60%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60%-69%</a:t>
                      </a: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70-84%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≥80%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0116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Nyala"/>
                        </a:rPr>
                        <a:t>የ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ተሻሻለ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Nyala"/>
                        </a:rPr>
                        <a:t>መጸዳጃ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Courier New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Nyala"/>
                        </a:rPr>
                        <a:t>ቤት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Courier New"/>
                        </a:rPr>
                        <a:t> 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ሽፋን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endParaRPr lang="en-US" sz="24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20</a:t>
                      </a:r>
                      <a:endParaRPr lang="en-US" sz="28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Visual Geez Unicode"/>
                          <a:ea typeface="Times New Roman"/>
                        </a:rPr>
                        <a:t>&lt; 60%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60%-69%</a:t>
                      </a: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70-84%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≥85%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911" marR="41911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84096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Nyala"/>
                        </a:rPr>
                        <a:t>በጤና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Courier New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Nyala"/>
                        </a:rPr>
                        <a:t>ተቋማት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Courier New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Nyala"/>
                        </a:rPr>
                        <a:t>የወሊድ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Courier New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Nyala"/>
                        </a:rPr>
                        <a:t>አገልግሎት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ሽፋን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endParaRPr lang="en-US" sz="24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20</a:t>
                      </a:r>
                      <a:endParaRPr lang="en-US" sz="28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Visual Geez Unicode"/>
                          <a:ea typeface="Times New Roman"/>
                        </a:rPr>
                        <a:t>&lt; 60%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60%-69%</a:t>
                      </a: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70-84%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≥85%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911" marR="41911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26464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Visual Geez Unicode"/>
                          <a:ea typeface="Times New Roman"/>
                        </a:rPr>
                        <a:t>በጤና</a:t>
                      </a:r>
                      <a:r>
                        <a:rPr lang="en-US" sz="2400" dirty="0"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400" dirty="0" err="1">
                          <a:latin typeface="Visual Geez Unicode"/>
                          <a:ea typeface="Times New Roman"/>
                        </a:rPr>
                        <a:t>ሞዴል</a:t>
                      </a:r>
                      <a:r>
                        <a:rPr lang="en-US" sz="2400" dirty="0"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400" dirty="0" err="1">
                          <a:latin typeface="Visual Geez Unicode"/>
                          <a:ea typeface="Times New Roman"/>
                        </a:rPr>
                        <a:t>የሆነ</a:t>
                      </a:r>
                      <a:r>
                        <a:rPr lang="en-US" sz="2400" dirty="0"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400" dirty="0" smtClean="0">
                          <a:latin typeface="Visual Geez Unicode"/>
                          <a:ea typeface="Times New Roman"/>
                        </a:rPr>
                        <a:t>ት/</a:t>
                      </a:r>
                      <a:r>
                        <a:rPr lang="en-US" sz="2400" dirty="0" err="1" smtClean="0">
                          <a:latin typeface="Visual Geez Unicode"/>
                          <a:ea typeface="Times New Roman"/>
                        </a:rPr>
                        <a:t>ቤት</a:t>
                      </a:r>
                      <a:endParaRPr lang="en-US" sz="24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Visual Geez Unicode"/>
                          <a:ea typeface="Times New Roman"/>
                        </a:rPr>
                        <a:t>10</a:t>
                      </a:r>
                      <a:endParaRPr lang="en-US" sz="28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Visual Geez Unicode"/>
                          <a:ea typeface="Times New Roman"/>
                        </a:rPr>
                        <a:t>&lt; 60%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60%-69%</a:t>
                      </a: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70-80%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≥80%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911" marR="41911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26464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latin typeface="Visual Geez Unicode"/>
                          <a:ea typeface="Times New Roman"/>
                        </a:rPr>
                        <a:t>ሞዴል</a:t>
                      </a:r>
                      <a:r>
                        <a:rPr lang="en-US" sz="2400" dirty="0" smtClean="0"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400" dirty="0" err="1" smtClean="0">
                          <a:latin typeface="Visual Geez Unicode"/>
                          <a:ea typeface="Times New Roman"/>
                        </a:rPr>
                        <a:t>ወጣት</a:t>
                      </a:r>
                      <a:r>
                        <a:rPr lang="en-US" sz="2400" baseline="0" dirty="0" smtClean="0"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400" baseline="0" dirty="0" err="1" smtClean="0">
                          <a:latin typeface="Visual Geez Unicode"/>
                          <a:ea typeface="Times New Roman"/>
                        </a:rPr>
                        <a:t>ማእከል</a:t>
                      </a:r>
                      <a:endParaRPr lang="en-US" sz="24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Visual Geez Unicode"/>
                          <a:ea typeface="Times New Roman"/>
                        </a:rPr>
                        <a:t>10</a:t>
                      </a:r>
                      <a:endParaRPr lang="en-US" sz="28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Visual Geez Unicode"/>
                          <a:ea typeface="Times New Roman"/>
                        </a:rPr>
                        <a:t>&lt; 60%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60%-69%</a:t>
                      </a: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70-80%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≥80%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911" marR="41911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8557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አጠቃላይ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አማካይ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 </a:t>
                      </a: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ውጤት</a:t>
                      </a:r>
                      <a:endParaRPr lang="en-US" sz="24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</a:rPr>
                        <a:t>100</a:t>
                      </a:r>
                      <a:endParaRPr lang="en-US" sz="2800" dirty="0"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Visual Geez Unicode"/>
                          <a:ea typeface="Times New Roman"/>
                        </a:rPr>
                        <a:t>&lt; 60%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4406" marR="644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60%-69%</a:t>
                      </a: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70-84%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≥85%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911" marR="41911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marL="742950" indent="-742950" algn="ctr"/>
            <a:r>
              <a:rPr lang="en-US" dirty="0" smtClean="0"/>
              <a:t>ለ</a:t>
            </a:r>
            <a:r>
              <a:rPr lang="x-none" smtClean="0"/>
              <a:t>ቀጠና መስፈር</a:t>
            </a:r>
            <a:r>
              <a:rPr lang="en-US" dirty="0" err="1" smtClean="0"/>
              <a:t>ቶች</a:t>
            </a:r>
            <a:r>
              <a:rPr lang="en-US" dirty="0" smtClean="0"/>
              <a:t> </a:t>
            </a:r>
            <a:r>
              <a:rPr lang="en-US" dirty="0" err="1" smtClean="0"/>
              <a:t>የተሰጠ</a:t>
            </a:r>
            <a:r>
              <a:rPr lang="en-US" dirty="0" smtClean="0"/>
              <a:t> </a:t>
            </a:r>
            <a:r>
              <a:rPr lang="en-US" dirty="0" err="1" smtClean="0"/>
              <a:t>ክብደት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953000"/>
          </a:xfrm>
        </p:spPr>
        <p:txBody>
          <a:bodyPr>
            <a:normAutofit/>
          </a:bodyPr>
          <a:lstStyle/>
          <a:p>
            <a:pPr algn="just"/>
            <a:r>
              <a:rPr lang="en-US" b="1" dirty="0" err="1" smtClean="0"/>
              <a:t>ምሳሌ</a:t>
            </a:r>
            <a:r>
              <a:rPr lang="en-US" b="1" dirty="0" smtClean="0"/>
              <a:t>፡- </a:t>
            </a:r>
            <a:r>
              <a:rPr lang="en-US" dirty="0" err="1" smtClean="0"/>
              <a:t>በአንድ</a:t>
            </a:r>
            <a:r>
              <a:rPr lang="en-US" dirty="0" smtClean="0"/>
              <a:t> </a:t>
            </a:r>
            <a:r>
              <a:rPr lang="en-US" dirty="0" err="1" smtClean="0"/>
              <a:t>ቀጠና</a:t>
            </a:r>
            <a:r>
              <a:rPr lang="en-US" dirty="0" smtClean="0"/>
              <a:t> </a:t>
            </a:r>
            <a:r>
              <a:rPr lang="en-US" dirty="0" err="1" smtClean="0"/>
              <a:t>የሞዴል</a:t>
            </a:r>
            <a:r>
              <a:rPr lang="en-US" dirty="0" smtClean="0"/>
              <a:t> </a:t>
            </a:r>
            <a:r>
              <a:rPr lang="en-US" dirty="0" err="1" smtClean="0"/>
              <a:t>ቤተሰብ</a:t>
            </a:r>
            <a:r>
              <a:rPr lang="en-US" dirty="0" smtClean="0"/>
              <a:t> </a:t>
            </a:r>
            <a:r>
              <a:rPr lang="en-US" dirty="0" err="1" smtClean="0"/>
              <a:t>ሽፋን</a:t>
            </a:r>
            <a:r>
              <a:rPr lang="en-US" dirty="0" smtClean="0"/>
              <a:t> 60 </a:t>
            </a:r>
            <a:r>
              <a:rPr lang="en-US" dirty="0" err="1" smtClean="0"/>
              <a:t>በመቶ</a:t>
            </a:r>
            <a:r>
              <a:rPr lang="en-US" dirty="0" smtClean="0"/>
              <a:t>፣ </a:t>
            </a:r>
          </a:p>
          <a:p>
            <a:pPr lvl="1"/>
            <a:r>
              <a:rPr lang="en-US" sz="2800" dirty="0" err="1" smtClean="0"/>
              <a:t>የተሻሻለ</a:t>
            </a:r>
            <a:r>
              <a:rPr lang="en-US" sz="2800" dirty="0" smtClean="0"/>
              <a:t> </a:t>
            </a:r>
            <a:r>
              <a:rPr lang="en-US" sz="2800" dirty="0" err="1" smtClean="0"/>
              <a:t>የመጸዳጃ</a:t>
            </a:r>
            <a:r>
              <a:rPr lang="en-US" sz="2800" dirty="0" smtClean="0"/>
              <a:t> </a:t>
            </a:r>
            <a:r>
              <a:rPr lang="en-US" sz="2800" dirty="0" err="1" smtClean="0"/>
              <a:t>ቤት</a:t>
            </a:r>
            <a:r>
              <a:rPr lang="en-US" sz="2800" dirty="0" smtClean="0"/>
              <a:t> </a:t>
            </a:r>
            <a:r>
              <a:rPr lang="en-US" sz="2800" dirty="0" err="1" smtClean="0"/>
              <a:t>ያላቸው</a:t>
            </a:r>
            <a:r>
              <a:rPr lang="en-US" sz="2800" dirty="0" smtClean="0"/>
              <a:t> </a:t>
            </a:r>
            <a:r>
              <a:rPr lang="en-US" sz="2800" dirty="0" err="1" smtClean="0"/>
              <a:t>ቤተሰቦች</a:t>
            </a:r>
            <a:r>
              <a:rPr lang="en-US" sz="2800" dirty="0" smtClean="0"/>
              <a:t> 74 </a:t>
            </a:r>
            <a:r>
              <a:rPr lang="en-US" sz="2800" dirty="0" err="1" smtClean="0"/>
              <a:t>በመቶ</a:t>
            </a:r>
            <a:r>
              <a:rPr lang="en-US" sz="2800" dirty="0" smtClean="0"/>
              <a:t>፣ </a:t>
            </a:r>
          </a:p>
          <a:p>
            <a:pPr lvl="1"/>
            <a:r>
              <a:rPr lang="en-US" sz="2800" dirty="0" err="1" smtClean="0"/>
              <a:t>በጤና</a:t>
            </a:r>
            <a:r>
              <a:rPr lang="en-US" sz="2800" dirty="0" smtClean="0"/>
              <a:t> </a:t>
            </a:r>
            <a:r>
              <a:rPr lang="en-US" sz="2800" dirty="0" err="1" smtClean="0"/>
              <a:t>ተቋማት</a:t>
            </a:r>
            <a:r>
              <a:rPr lang="en-US" sz="2800" dirty="0" smtClean="0"/>
              <a:t> </a:t>
            </a:r>
            <a:r>
              <a:rPr lang="en-US" sz="2800" dirty="0" err="1" smtClean="0"/>
              <a:t>የወሊድ</a:t>
            </a:r>
            <a:r>
              <a:rPr lang="en-US" sz="2800" dirty="0" smtClean="0"/>
              <a:t> </a:t>
            </a:r>
            <a:r>
              <a:rPr lang="en-US" sz="2800" dirty="0" err="1" smtClean="0"/>
              <a:t>አገልግሎት</a:t>
            </a:r>
            <a:r>
              <a:rPr lang="en-US" sz="2800" dirty="0" smtClean="0"/>
              <a:t> 71 </a:t>
            </a:r>
            <a:r>
              <a:rPr lang="en-US" sz="2800" dirty="0" err="1" smtClean="0"/>
              <a:t>በመቶ</a:t>
            </a:r>
            <a:r>
              <a:rPr lang="en-US" sz="2800" dirty="0" smtClean="0"/>
              <a:t> </a:t>
            </a:r>
          </a:p>
          <a:p>
            <a:pPr lvl="1"/>
            <a:r>
              <a:rPr lang="en-US" sz="2800" dirty="0" err="1" smtClean="0"/>
              <a:t>በጤና</a:t>
            </a:r>
            <a:r>
              <a:rPr lang="en-US" sz="2800" dirty="0" smtClean="0"/>
              <a:t> </a:t>
            </a:r>
            <a:r>
              <a:rPr lang="en-US" sz="2800" dirty="0" err="1" smtClean="0"/>
              <a:t>ሞዴል</a:t>
            </a:r>
            <a:r>
              <a:rPr lang="en-US" sz="2800" dirty="0" smtClean="0"/>
              <a:t> </a:t>
            </a:r>
            <a:r>
              <a:rPr lang="en-US" sz="2800" dirty="0" err="1" smtClean="0"/>
              <a:t>የሆነ</a:t>
            </a:r>
            <a:r>
              <a:rPr lang="en-US" sz="2800" dirty="0" smtClean="0"/>
              <a:t> </a:t>
            </a:r>
            <a:r>
              <a:rPr lang="en-US" dirty="0" smtClean="0"/>
              <a:t>ት/</a:t>
            </a:r>
            <a:r>
              <a:rPr lang="en-US" dirty="0" err="1" smtClean="0"/>
              <a:t>ቤት</a:t>
            </a:r>
            <a:r>
              <a:rPr lang="en-US" dirty="0" smtClean="0"/>
              <a:t> </a:t>
            </a:r>
            <a:r>
              <a:rPr lang="en-US" dirty="0" err="1" smtClean="0"/>
              <a:t>ደግሞ</a:t>
            </a:r>
            <a:r>
              <a:rPr lang="en-US" dirty="0" smtClean="0"/>
              <a:t> 68 </a:t>
            </a:r>
            <a:r>
              <a:rPr lang="en-US" dirty="0" err="1" smtClean="0"/>
              <a:t>በመቶ</a:t>
            </a:r>
            <a:r>
              <a:rPr lang="en-US" dirty="0" smtClean="0"/>
              <a:t> </a:t>
            </a:r>
          </a:p>
          <a:p>
            <a:pPr lvl="1"/>
            <a:r>
              <a:rPr lang="en-US" sz="2400" dirty="0" err="1" smtClean="0"/>
              <a:t>ሞዴል</a:t>
            </a:r>
            <a:r>
              <a:rPr lang="en-US" sz="2400" dirty="0" smtClean="0"/>
              <a:t> </a:t>
            </a:r>
            <a:r>
              <a:rPr lang="en-US" sz="2400" dirty="0" err="1" smtClean="0"/>
              <a:t>ወጣት</a:t>
            </a:r>
            <a:r>
              <a:rPr lang="en-US" sz="2400" dirty="0" smtClean="0"/>
              <a:t> </a:t>
            </a:r>
            <a:r>
              <a:rPr lang="en-US" sz="2400" dirty="0" err="1" smtClean="0"/>
              <a:t>ማእከል</a:t>
            </a:r>
            <a:r>
              <a:rPr lang="en-US" sz="2400" dirty="0" smtClean="0"/>
              <a:t> 70</a:t>
            </a:r>
            <a:r>
              <a:rPr lang="en-US" dirty="0" smtClean="0"/>
              <a:t> </a:t>
            </a:r>
            <a:r>
              <a:rPr lang="en-US" dirty="0" err="1" smtClean="0"/>
              <a:t>በመቶ</a:t>
            </a:r>
            <a:r>
              <a:rPr lang="en-US" dirty="0" smtClean="0"/>
              <a:t> </a:t>
            </a:r>
          </a:p>
          <a:p>
            <a:pPr algn="just"/>
            <a:r>
              <a:rPr lang="en-US" dirty="0" err="1" smtClean="0"/>
              <a:t>የአራቱ</a:t>
            </a:r>
            <a:r>
              <a:rPr lang="en-US" dirty="0" smtClean="0"/>
              <a:t> </a:t>
            </a:r>
            <a:r>
              <a:rPr lang="en-US" dirty="0" err="1" smtClean="0"/>
              <a:t>መለኪያዎች</a:t>
            </a:r>
            <a:r>
              <a:rPr lang="en-US" dirty="0" smtClean="0"/>
              <a:t> </a:t>
            </a:r>
            <a:r>
              <a:rPr lang="en-US" dirty="0" err="1" smtClean="0"/>
              <a:t>ውጤት</a:t>
            </a:r>
            <a:r>
              <a:rPr lang="en-US" dirty="0" smtClean="0"/>
              <a:t> </a:t>
            </a:r>
            <a:r>
              <a:rPr lang="en-US" dirty="0" err="1" smtClean="0"/>
              <a:t>አጠቃላይ</a:t>
            </a:r>
            <a:r>
              <a:rPr lang="en-US" dirty="0" smtClean="0"/>
              <a:t> </a:t>
            </a:r>
            <a:r>
              <a:rPr lang="en-US" dirty="0" err="1" smtClean="0"/>
              <a:t>ድምር</a:t>
            </a:r>
            <a:r>
              <a:rPr lang="en-US" dirty="0" smtClean="0"/>
              <a:t> …….. </a:t>
            </a:r>
            <a:r>
              <a:rPr lang="en-US" dirty="0" err="1" smtClean="0"/>
              <a:t>ሲሆን</a:t>
            </a:r>
            <a:r>
              <a:rPr lang="en-US" dirty="0" smtClean="0"/>
              <a:t> </a:t>
            </a:r>
            <a:r>
              <a:rPr lang="en-US" dirty="0" err="1" smtClean="0"/>
              <a:t>ቀጠናው</a:t>
            </a:r>
            <a:r>
              <a:rPr lang="en-US" dirty="0" smtClean="0"/>
              <a:t>  </a:t>
            </a:r>
            <a:r>
              <a:rPr lang="en-US" dirty="0" err="1" smtClean="0"/>
              <a:t>መካከለኛ</a:t>
            </a:r>
            <a:r>
              <a:rPr lang="en-US" dirty="0" smtClean="0"/>
              <a:t> </a:t>
            </a:r>
            <a:r>
              <a:rPr lang="en-US" dirty="0" err="1" smtClean="0"/>
              <a:t>አፈጻጸም</a:t>
            </a:r>
            <a:r>
              <a:rPr lang="en-US" dirty="0" smtClean="0"/>
              <a:t> </a:t>
            </a:r>
            <a:r>
              <a:rPr lang="en-US" dirty="0" err="1" smtClean="0"/>
              <a:t>ውስጥ</a:t>
            </a:r>
            <a:r>
              <a:rPr lang="en-US" dirty="0" smtClean="0"/>
              <a:t> </a:t>
            </a:r>
            <a:r>
              <a:rPr lang="en-US" dirty="0" err="1" smtClean="0"/>
              <a:t>የሚያርፍ</a:t>
            </a:r>
            <a:r>
              <a:rPr lang="en-US" dirty="0" smtClean="0"/>
              <a:t> </a:t>
            </a:r>
            <a:r>
              <a:rPr lang="en-US" dirty="0" err="1" smtClean="0"/>
              <a:t>ይሆናል</a:t>
            </a:r>
            <a:r>
              <a:rPr lang="en-US" dirty="0" smtClean="0"/>
              <a:t>፡፡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err="1" smtClean="0"/>
              <a:t>አንድ</a:t>
            </a:r>
            <a:r>
              <a:rPr lang="en-US" i="1" dirty="0" smtClean="0"/>
              <a:t> </a:t>
            </a:r>
            <a:r>
              <a:rPr lang="en-US" i="1" dirty="0" err="1" smtClean="0"/>
              <a:t>ቀጠና</a:t>
            </a:r>
            <a:r>
              <a:rPr lang="en-US" i="1" dirty="0" smtClean="0"/>
              <a:t> </a:t>
            </a:r>
            <a:r>
              <a:rPr lang="en-US" i="1" dirty="0" err="1" smtClean="0"/>
              <a:t>ከተቀመጡት</a:t>
            </a:r>
            <a:r>
              <a:rPr lang="en-US" i="1" dirty="0" smtClean="0"/>
              <a:t> </a:t>
            </a:r>
            <a:r>
              <a:rPr lang="en-US" i="1" dirty="0" err="1" smtClean="0"/>
              <a:t>መስፈርቶች</a:t>
            </a:r>
            <a:r>
              <a:rPr lang="en-US" i="1" dirty="0" smtClean="0"/>
              <a:t> </a:t>
            </a:r>
            <a:r>
              <a:rPr lang="en-US" i="1" dirty="0" err="1" smtClean="0"/>
              <a:t>አንጻር</a:t>
            </a:r>
            <a:r>
              <a:rPr lang="en-US" i="1" dirty="0" smtClean="0"/>
              <a:t> </a:t>
            </a:r>
            <a:r>
              <a:rPr lang="en-US" i="1" dirty="0" err="1" smtClean="0"/>
              <a:t>ያለበትን</a:t>
            </a:r>
            <a:r>
              <a:rPr lang="en-US" i="1" dirty="0" smtClean="0"/>
              <a:t> </a:t>
            </a:r>
            <a:r>
              <a:rPr lang="en-US" i="1" dirty="0" err="1" smtClean="0"/>
              <a:t>ደረጃ</a:t>
            </a:r>
            <a:r>
              <a:rPr lang="en-US" i="1" dirty="0" smtClean="0"/>
              <a:t> </a:t>
            </a:r>
            <a:r>
              <a:rPr lang="en-US" i="1" dirty="0" err="1" smtClean="0"/>
              <a:t>ለማወቅ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ለሞዴል</a:t>
            </a:r>
            <a:r>
              <a:rPr lang="en-US" dirty="0" smtClean="0"/>
              <a:t> </a:t>
            </a:r>
            <a:r>
              <a:rPr lang="en-US" dirty="0" err="1" smtClean="0"/>
              <a:t>ትምህርት</a:t>
            </a:r>
            <a:r>
              <a:rPr lang="en-US" dirty="0" smtClean="0"/>
              <a:t> </a:t>
            </a:r>
            <a:r>
              <a:rPr lang="en-US" dirty="0" err="1" smtClean="0"/>
              <a:t>ቤት</a:t>
            </a:r>
            <a:r>
              <a:rPr lang="en-US" dirty="0" smtClean="0"/>
              <a:t> 6 </a:t>
            </a:r>
            <a:r>
              <a:rPr lang="en-US" dirty="0" err="1" smtClean="0"/>
              <a:t>መስፈርቶች</a:t>
            </a:r>
            <a:r>
              <a:rPr lang="en-US" dirty="0" smtClean="0"/>
              <a:t> </a:t>
            </a:r>
          </a:p>
          <a:p>
            <a:pPr lvl="1" algn="just"/>
            <a:r>
              <a:rPr lang="en-US" sz="3200" dirty="0" err="1" smtClean="0"/>
              <a:t>የተሻሻለ</a:t>
            </a:r>
            <a:r>
              <a:rPr lang="en-US" sz="3200" dirty="0" smtClean="0"/>
              <a:t> </a:t>
            </a:r>
            <a:r>
              <a:rPr lang="en-US" sz="3200" dirty="0" err="1" smtClean="0"/>
              <a:t>የእጅ</a:t>
            </a:r>
            <a:r>
              <a:rPr lang="en-US" sz="3200" dirty="0" smtClean="0"/>
              <a:t> </a:t>
            </a:r>
            <a:r>
              <a:rPr lang="en-US" sz="3200" dirty="0" err="1" smtClean="0"/>
              <a:t>መታጠቢያ</a:t>
            </a:r>
            <a:r>
              <a:rPr lang="en-US" sz="3200" dirty="0" smtClean="0"/>
              <a:t> </a:t>
            </a:r>
            <a:r>
              <a:rPr lang="en-US" sz="3200" dirty="0" err="1" smtClean="0"/>
              <a:t>ያለው</a:t>
            </a:r>
            <a:r>
              <a:rPr lang="en-US" sz="3200" dirty="0" smtClean="0"/>
              <a:t> </a:t>
            </a:r>
            <a:r>
              <a:rPr lang="en-US" sz="3200" dirty="0" err="1" smtClean="0"/>
              <a:t>መጸዳጃ</a:t>
            </a:r>
            <a:r>
              <a:rPr lang="en-US" sz="3200" dirty="0" smtClean="0"/>
              <a:t> </a:t>
            </a:r>
            <a:r>
              <a:rPr lang="en-US" sz="3200" dirty="0" err="1" smtClean="0"/>
              <a:t>ቤት</a:t>
            </a:r>
            <a:r>
              <a:rPr lang="en-US" sz="3200" dirty="0" smtClean="0"/>
              <a:t> </a:t>
            </a:r>
            <a:r>
              <a:rPr lang="en-US" sz="3200" dirty="0" err="1" smtClean="0"/>
              <a:t>ያለው</a:t>
            </a:r>
            <a:endParaRPr lang="en-US" sz="3200" dirty="0" smtClean="0"/>
          </a:p>
          <a:p>
            <a:pPr lvl="1" algn="just"/>
            <a:r>
              <a:rPr lang="en-US" sz="3200" dirty="0" err="1" smtClean="0"/>
              <a:t>የውኃ</a:t>
            </a:r>
            <a:r>
              <a:rPr lang="en-US" sz="3200" dirty="0" smtClean="0"/>
              <a:t> </a:t>
            </a:r>
            <a:r>
              <a:rPr lang="en-US" sz="3200" dirty="0" err="1" smtClean="0"/>
              <a:t>አቅርቦት</a:t>
            </a:r>
            <a:r>
              <a:rPr lang="en-US" sz="3200" dirty="0" smtClean="0"/>
              <a:t> </a:t>
            </a:r>
            <a:r>
              <a:rPr lang="en-US" sz="3200" dirty="0" err="1" smtClean="0"/>
              <a:t>ያለው</a:t>
            </a:r>
            <a:endParaRPr lang="en-US" sz="3200" dirty="0" smtClean="0"/>
          </a:p>
          <a:p>
            <a:pPr lvl="1" algn="just"/>
            <a:r>
              <a:rPr lang="en-US" sz="3200" dirty="0" err="1" smtClean="0"/>
              <a:t>የደረቅና</a:t>
            </a:r>
            <a:r>
              <a:rPr lang="en-US" sz="3200" dirty="0" smtClean="0"/>
              <a:t> </a:t>
            </a:r>
            <a:r>
              <a:rPr lang="en-US" sz="3200" dirty="0" err="1" smtClean="0"/>
              <a:t>ፍሳሽ</a:t>
            </a:r>
            <a:r>
              <a:rPr lang="en-US" sz="3200" dirty="0" smtClean="0"/>
              <a:t> </a:t>
            </a:r>
            <a:r>
              <a:rPr lang="en-US" sz="3200" dirty="0" err="1" smtClean="0"/>
              <a:t>ቆሻሻ</a:t>
            </a:r>
            <a:r>
              <a:rPr lang="en-US" sz="3200" dirty="0" smtClean="0"/>
              <a:t> </a:t>
            </a:r>
            <a:r>
              <a:rPr lang="en-US" sz="3200" dirty="0" err="1" smtClean="0"/>
              <a:t>አያየየዝና</a:t>
            </a:r>
            <a:r>
              <a:rPr lang="en-US" sz="3200" dirty="0" smtClean="0"/>
              <a:t> </a:t>
            </a:r>
            <a:r>
              <a:rPr lang="en-US" sz="3200" dirty="0" err="1" smtClean="0"/>
              <a:t>አወጋገድ</a:t>
            </a:r>
            <a:r>
              <a:rPr lang="en-US" sz="3200" dirty="0" smtClean="0"/>
              <a:t> </a:t>
            </a:r>
            <a:r>
              <a:rPr lang="en-US" sz="3200" dirty="0" err="1" smtClean="0"/>
              <a:t>የተሸለ</a:t>
            </a:r>
            <a:r>
              <a:rPr lang="en-US" sz="3200" dirty="0" smtClean="0"/>
              <a:t> </a:t>
            </a:r>
            <a:r>
              <a:rPr lang="en-US" sz="3200" dirty="0" err="1" smtClean="0"/>
              <a:t>የሆነ</a:t>
            </a:r>
            <a:endParaRPr lang="en-US" sz="3200" dirty="0" smtClean="0"/>
          </a:p>
          <a:p>
            <a:pPr lvl="1" algn="just"/>
            <a:r>
              <a:rPr lang="en-US" sz="3200" dirty="0" err="1" smtClean="0"/>
              <a:t>የመጀመሪያ</a:t>
            </a:r>
            <a:r>
              <a:rPr lang="en-US" sz="3200" dirty="0" smtClean="0"/>
              <a:t> </a:t>
            </a:r>
            <a:r>
              <a:rPr lang="en-US" sz="3200" dirty="0" err="1" smtClean="0"/>
              <a:t>ደረጃ</a:t>
            </a:r>
            <a:r>
              <a:rPr lang="en-US" sz="3200" dirty="0" smtClean="0"/>
              <a:t> </a:t>
            </a:r>
            <a:r>
              <a:rPr lang="en-US" sz="3200" dirty="0" err="1" smtClean="0"/>
              <a:t>ህክምና</a:t>
            </a:r>
            <a:r>
              <a:rPr lang="en-US" sz="3200" dirty="0" smtClean="0"/>
              <a:t> </a:t>
            </a:r>
            <a:r>
              <a:rPr lang="en-US" sz="3200" dirty="0" err="1" smtClean="0"/>
              <a:t>እርዳታ</a:t>
            </a:r>
            <a:r>
              <a:rPr lang="en-US" sz="3200" dirty="0" smtClean="0"/>
              <a:t> </a:t>
            </a:r>
            <a:r>
              <a:rPr lang="en-US" sz="3200" dirty="0" err="1" smtClean="0"/>
              <a:t>መሰጫ</a:t>
            </a:r>
            <a:r>
              <a:rPr lang="en-US" sz="3200" dirty="0" smtClean="0"/>
              <a:t> </a:t>
            </a:r>
            <a:r>
              <a:rPr lang="en-US" sz="3200" dirty="0" err="1" smtClean="0"/>
              <a:t>ኪት</a:t>
            </a:r>
            <a:r>
              <a:rPr lang="en-US" sz="3200" dirty="0" smtClean="0"/>
              <a:t> </a:t>
            </a:r>
            <a:r>
              <a:rPr lang="en-US" sz="3200" dirty="0" err="1" smtClean="0"/>
              <a:t>እና</a:t>
            </a:r>
            <a:r>
              <a:rPr lang="en-US" sz="3200" dirty="0" smtClean="0"/>
              <a:t> </a:t>
            </a:r>
            <a:r>
              <a:rPr lang="en-US" sz="3200" dirty="0" err="1" smtClean="0"/>
              <a:t>አገልግሎት</a:t>
            </a:r>
            <a:r>
              <a:rPr lang="en-US" sz="3200" dirty="0" smtClean="0"/>
              <a:t>  </a:t>
            </a:r>
            <a:r>
              <a:rPr lang="en-US" sz="3200" dirty="0" err="1" smtClean="0"/>
              <a:t>ያለው</a:t>
            </a:r>
            <a:endParaRPr lang="en-US" sz="3200" dirty="0" smtClean="0"/>
          </a:p>
          <a:p>
            <a:pPr lvl="1" algn="just"/>
            <a:r>
              <a:rPr lang="en-US" sz="3200" dirty="0" err="1" smtClean="0"/>
              <a:t>የተለያዩ</a:t>
            </a:r>
            <a:r>
              <a:rPr lang="en-US" sz="3200" dirty="0" smtClean="0"/>
              <a:t> </a:t>
            </a:r>
            <a:r>
              <a:rPr lang="en-US" sz="3200" dirty="0" err="1" smtClean="0"/>
              <a:t>የጤና</a:t>
            </a:r>
            <a:r>
              <a:rPr lang="en-US" sz="3200" dirty="0" smtClean="0"/>
              <a:t> </a:t>
            </a:r>
            <a:r>
              <a:rPr lang="en-US" sz="3200" dirty="0" err="1" smtClean="0"/>
              <a:t>ክለቦች</a:t>
            </a:r>
            <a:r>
              <a:rPr lang="en-US" sz="3200" dirty="0" smtClean="0"/>
              <a:t> </a:t>
            </a:r>
            <a:r>
              <a:rPr lang="en-US" sz="3200" dirty="0" err="1" smtClean="0"/>
              <a:t>ያሉት</a:t>
            </a:r>
            <a:endParaRPr lang="en-US" sz="3200" dirty="0" smtClean="0"/>
          </a:p>
          <a:p>
            <a:pPr lvl="1" algn="just"/>
            <a:r>
              <a:rPr lang="en-US" sz="3200" dirty="0" err="1" smtClean="0"/>
              <a:t>ቐሚ</a:t>
            </a:r>
            <a:r>
              <a:rPr lang="en-US" sz="3200" dirty="0" smtClean="0"/>
              <a:t> </a:t>
            </a:r>
            <a:r>
              <a:rPr lang="en-US" sz="3200" dirty="0" err="1" smtClean="0"/>
              <a:t>የተላላፊና</a:t>
            </a:r>
            <a:r>
              <a:rPr lang="en-US" sz="3200" dirty="0" smtClean="0"/>
              <a:t> </a:t>
            </a:r>
            <a:r>
              <a:rPr lang="en-US" sz="3200" dirty="0" err="1" smtClean="0"/>
              <a:t>የማይተላለፉ</a:t>
            </a:r>
            <a:r>
              <a:rPr lang="en-US" sz="3200" dirty="0" smtClean="0"/>
              <a:t> </a:t>
            </a:r>
            <a:r>
              <a:rPr lang="en-US" sz="3200" dirty="0" err="1" smtClean="0"/>
              <a:t>በሽታዎች</a:t>
            </a:r>
            <a:r>
              <a:rPr lang="en-US" sz="3200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ሞዴል</a:t>
            </a:r>
            <a:r>
              <a:rPr lang="en-US" dirty="0" smtClean="0"/>
              <a:t> ት/</a:t>
            </a:r>
            <a:r>
              <a:rPr lang="en-US" dirty="0" err="1" smtClean="0"/>
              <a:t>ቤት</a:t>
            </a:r>
            <a:r>
              <a:rPr lang="en-US" dirty="0" smtClean="0"/>
              <a:t> </a:t>
            </a:r>
            <a:r>
              <a:rPr lang="en-US" dirty="0" err="1" smtClean="0"/>
              <a:t>የጤና</a:t>
            </a:r>
            <a:r>
              <a:rPr lang="en-US" dirty="0" smtClean="0"/>
              <a:t> </a:t>
            </a:r>
            <a:r>
              <a:rPr lang="en-US" dirty="0" err="1" smtClean="0"/>
              <a:t>መስፈርት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304800" y="2209800"/>
            <a:ext cx="8305800" cy="3797300"/>
          </a:xfrm>
        </p:spPr>
        <p:txBody>
          <a:bodyPr>
            <a:normAutofit/>
          </a:bodyPr>
          <a:lstStyle/>
          <a:p>
            <a:pPr algn="just"/>
            <a:r>
              <a:rPr lang="en-US" sz="3200" dirty="0" err="1" smtClean="0"/>
              <a:t>ሶስት</a:t>
            </a:r>
            <a:r>
              <a:rPr lang="en-US" sz="3200" dirty="0" smtClean="0"/>
              <a:t>  </a:t>
            </a:r>
            <a:r>
              <a:rPr lang="en-US" sz="3200" dirty="0" err="1" smtClean="0"/>
              <a:t>መስፈርቶች</a:t>
            </a:r>
            <a:r>
              <a:rPr lang="en-US" sz="3200" dirty="0" smtClean="0"/>
              <a:t> </a:t>
            </a:r>
            <a:r>
              <a:rPr lang="en-US" sz="3200" dirty="0" err="1" smtClean="0"/>
              <a:t>አሉት</a:t>
            </a:r>
            <a:r>
              <a:rPr lang="en-US" sz="3200" dirty="0" smtClean="0"/>
              <a:t> ፡-</a:t>
            </a:r>
          </a:p>
          <a:p>
            <a:pPr marL="907542" lvl="1" indent="-514350" algn="just">
              <a:buClrTx/>
              <a:buFont typeface="+mj-lt"/>
              <a:buAutoNum type="arabicPeriod"/>
            </a:pPr>
            <a:r>
              <a:rPr lang="en-US" sz="3200" dirty="0" err="1" smtClean="0"/>
              <a:t>ሞዴል</a:t>
            </a:r>
            <a:r>
              <a:rPr lang="en-US" sz="3200" dirty="0" smtClean="0"/>
              <a:t> </a:t>
            </a:r>
            <a:r>
              <a:rPr lang="en-US" sz="3200" dirty="0" err="1" smtClean="0"/>
              <a:t>ቀጠናዎችን</a:t>
            </a:r>
            <a:r>
              <a:rPr lang="en-US" sz="3200" dirty="0" smtClean="0"/>
              <a:t>  </a:t>
            </a:r>
            <a:r>
              <a:rPr lang="en-US" sz="3200" dirty="0" err="1" smtClean="0"/>
              <a:t>ሲያፈራ</a:t>
            </a:r>
            <a:endParaRPr lang="en-US" sz="3200" dirty="0" smtClean="0"/>
          </a:p>
          <a:p>
            <a:pPr marL="907542" lvl="1" indent="-514350" algn="just">
              <a:buClrTx/>
              <a:buFont typeface="+mj-lt"/>
              <a:buAutoNum type="arabicPeriod"/>
            </a:pPr>
            <a:r>
              <a:rPr lang="en-US" sz="3200" dirty="0" err="1" smtClean="0"/>
              <a:t>የጤና</a:t>
            </a:r>
            <a:r>
              <a:rPr lang="en-US" sz="3200" dirty="0" smtClean="0"/>
              <a:t> </a:t>
            </a:r>
            <a:r>
              <a:rPr lang="en-US" sz="3200" dirty="0" err="1" smtClean="0"/>
              <a:t>ጣቢያ</a:t>
            </a:r>
            <a:r>
              <a:rPr lang="en-US" sz="3200" dirty="0" smtClean="0"/>
              <a:t> </a:t>
            </a:r>
            <a:r>
              <a:rPr lang="en-US" sz="3200" dirty="0" err="1" smtClean="0"/>
              <a:t>ሪፎርም</a:t>
            </a:r>
            <a:r>
              <a:rPr lang="en-US" sz="3200" dirty="0" smtClean="0"/>
              <a:t> </a:t>
            </a:r>
            <a:r>
              <a:rPr lang="en-US" sz="3200" dirty="0" err="1" smtClean="0"/>
              <a:t>በጥራት</a:t>
            </a:r>
            <a:r>
              <a:rPr lang="en-US" sz="3200" dirty="0" smtClean="0"/>
              <a:t> </a:t>
            </a:r>
            <a:r>
              <a:rPr lang="en-US" sz="3200" dirty="0" err="1" smtClean="0"/>
              <a:t>ሲተገበር</a:t>
            </a:r>
            <a:endParaRPr lang="en-US" sz="3200" dirty="0" smtClean="0"/>
          </a:p>
          <a:p>
            <a:pPr marL="907542" lvl="1" indent="-514350" algn="just">
              <a:buClrTx/>
              <a:buFont typeface="+mj-lt"/>
              <a:buAutoNum type="arabicPeriod"/>
            </a:pPr>
            <a:r>
              <a:rPr lang="en-US" sz="3200" dirty="0" err="1" smtClean="0"/>
              <a:t>በቁልፍ</a:t>
            </a:r>
            <a:r>
              <a:rPr lang="en-US" sz="3200" dirty="0" smtClean="0"/>
              <a:t> </a:t>
            </a:r>
            <a:r>
              <a:rPr lang="en-US" sz="3200" dirty="0" err="1" smtClean="0"/>
              <a:t>የአፈጻጻም</a:t>
            </a:r>
            <a:r>
              <a:rPr lang="en-US" sz="3200" dirty="0" smtClean="0"/>
              <a:t> </a:t>
            </a:r>
            <a:r>
              <a:rPr lang="en-US" sz="3200" dirty="0" err="1" smtClean="0"/>
              <a:t>መለኪያዎች</a:t>
            </a:r>
            <a:r>
              <a:rPr lang="en-US" sz="3200" dirty="0" smtClean="0"/>
              <a:t> </a:t>
            </a:r>
            <a:r>
              <a:rPr lang="en-US" sz="3200" dirty="0" err="1" smtClean="0"/>
              <a:t>መሰረት</a:t>
            </a:r>
            <a:r>
              <a:rPr lang="en-US" sz="3200" dirty="0" smtClean="0"/>
              <a:t> </a:t>
            </a:r>
            <a:r>
              <a:rPr lang="en-US" sz="3200" dirty="0" err="1" smtClean="0"/>
              <a:t>ከፍተኛ</a:t>
            </a:r>
            <a:r>
              <a:rPr lang="en-US" sz="3200" dirty="0" smtClean="0"/>
              <a:t> </a:t>
            </a:r>
            <a:r>
              <a:rPr lang="en-US" sz="3200" dirty="0" err="1" smtClean="0"/>
              <a:t>አፈፃፀም</a:t>
            </a:r>
            <a:r>
              <a:rPr lang="en-US" sz="3200" dirty="0" smtClean="0"/>
              <a:t> </a:t>
            </a:r>
            <a:r>
              <a:rPr lang="en-US" sz="3200" dirty="0" err="1" smtClean="0"/>
              <a:t>ሲያስመዘግብ</a:t>
            </a:r>
            <a:endParaRPr lang="en-US" sz="3200" dirty="0" smtClean="0"/>
          </a:p>
          <a:p>
            <a:endParaRPr lang="en-US" dirty="0"/>
          </a:p>
        </p:txBody>
      </p:sp>
      <p:grpSp>
        <p:nvGrpSpPr>
          <p:cNvPr id="5" name="Group 12"/>
          <p:cNvGrpSpPr/>
          <p:nvPr/>
        </p:nvGrpSpPr>
        <p:grpSpPr>
          <a:xfrm>
            <a:off x="685800" y="0"/>
            <a:ext cx="7848600" cy="1905000"/>
            <a:chOff x="1307631" y="2489410"/>
            <a:chExt cx="2129864" cy="1678585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Oval 5"/>
            <p:cNvSpPr/>
            <p:nvPr/>
          </p:nvSpPr>
          <p:spPr>
            <a:xfrm>
              <a:off x="1307631" y="2489410"/>
              <a:ext cx="2129864" cy="167858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Oval 4"/>
            <p:cNvSpPr/>
            <p:nvPr/>
          </p:nvSpPr>
          <p:spPr>
            <a:xfrm>
              <a:off x="1617805" y="2757984"/>
              <a:ext cx="1509515" cy="111979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514350" lvl="0" indent="-51435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+mj-lt"/>
                <a:buAutoNum type="arabicPeriod" startAt="2"/>
              </a:pPr>
              <a:r>
                <a:rPr lang="en-US" sz="3200" kern="1200" dirty="0" err="1" smtClean="0">
                  <a:solidFill>
                    <a:schemeClr val="tx1"/>
                  </a:solidFill>
                  <a:latin typeface="Power Geez Unicode1" pitchFamily="2" charset="0"/>
                  <a:cs typeface="Arial" charset="0"/>
                </a:rPr>
                <a:t>ከፍተኛ</a:t>
              </a:r>
              <a:r>
                <a:rPr lang="en-US" sz="3200" kern="1200" dirty="0" smtClean="0">
                  <a:solidFill>
                    <a:schemeClr val="tx1"/>
                  </a:solidFill>
                  <a:latin typeface="Power Geez Unicode1" pitchFamily="2" charset="0"/>
                  <a:cs typeface="Arial" charset="0"/>
                </a:rPr>
                <a:t> </a:t>
              </a:r>
              <a:r>
                <a:rPr lang="en-US" sz="3200" kern="1200" dirty="0" err="1" smtClean="0">
                  <a:solidFill>
                    <a:schemeClr val="tx1"/>
                  </a:solidFill>
                  <a:latin typeface="Power Geez Unicode1" pitchFamily="2" charset="0"/>
                  <a:cs typeface="Arial" charset="0"/>
                </a:rPr>
                <a:t>አፈጻጸም</a:t>
              </a:r>
              <a:r>
                <a:rPr lang="en-US" sz="3200" kern="1200" dirty="0" smtClean="0">
                  <a:solidFill>
                    <a:schemeClr val="tx1"/>
                  </a:solidFill>
                  <a:latin typeface="Power Geez Unicode1" pitchFamily="2" charset="0"/>
                  <a:cs typeface="Arial" charset="0"/>
                </a:rPr>
                <a:t> </a:t>
              </a:r>
              <a:r>
                <a:rPr lang="en-US" sz="3200" kern="1200" dirty="0" err="1" smtClean="0">
                  <a:solidFill>
                    <a:schemeClr val="tx1"/>
                  </a:solidFill>
                  <a:latin typeface="Power Geez Unicode1" pitchFamily="2" charset="0"/>
                  <a:cs typeface="Arial" charset="0"/>
                </a:rPr>
                <a:t>ያለው</a:t>
              </a:r>
              <a:r>
                <a:rPr lang="en-US" sz="3200" kern="1200" dirty="0" smtClean="0">
                  <a:solidFill>
                    <a:schemeClr val="tx1"/>
                  </a:solidFill>
                  <a:latin typeface="Power Geez Unicode1" pitchFamily="2" charset="0"/>
                  <a:cs typeface="Arial" charset="0"/>
                </a:rPr>
                <a:t> </a:t>
              </a:r>
              <a:r>
                <a:rPr lang="x-none" sz="3200" smtClean="0">
                  <a:solidFill>
                    <a:schemeClr val="tx1"/>
                  </a:solidFill>
                </a:rPr>
                <a:t>የመጀመሪያ ደረጃ ጤና ክብካቤ አሃ</a:t>
              </a:r>
              <a:r>
                <a:rPr lang="en-US" sz="3200" dirty="0" smtClean="0">
                  <a:solidFill>
                    <a:schemeClr val="tx1"/>
                  </a:solidFill>
                </a:rPr>
                <a:t>ድ</a:t>
              </a:r>
              <a:endParaRPr lang="en-US" sz="3200" kern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610601" cy="3547618"/>
        </p:xfrm>
        <a:graphic>
          <a:graphicData uri="http://schemas.openxmlformats.org/drawingml/2006/table">
            <a:tbl>
              <a:tblPr/>
              <a:tblGrid>
                <a:gridCol w="2362200"/>
                <a:gridCol w="990600"/>
                <a:gridCol w="1143000"/>
                <a:gridCol w="1295400"/>
                <a:gridCol w="1295400"/>
                <a:gridCol w="1524001"/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መስፈርቶች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 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ክብደት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በጣም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ዝቅተኛ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ዝቅተኛ</a:t>
                      </a:r>
                      <a:endParaRPr lang="en-US" sz="3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መካከለኛ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ከፍተኛ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ሞዴል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ቀበሌዎች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&lt;60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60-69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958" marR="409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70-79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958" marR="409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sng" dirty="0">
                          <a:solidFill>
                            <a:schemeClr val="tx1"/>
                          </a:solidFill>
                          <a:effectLst/>
                        </a:rPr>
                        <a:t>&gt;</a:t>
                      </a:r>
                      <a:r>
                        <a:rPr lang="en-US" sz="2800" u="none" dirty="0">
                          <a:solidFill>
                            <a:schemeClr val="tx1"/>
                          </a:solidFill>
                          <a:effectLst/>
                        </a:rPr>
                        <a:t> 80</a:t>
                      </a:r>
                      <a:endParaRPr lang="en-US" sz="2800" u="none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958" marR="409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18ቱ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ቁልፍ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የአፈጻጸም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ጠቋሚዎች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35</a:t>
                      </a:r>
                      <a:endParaRPr lang="en-US" sz="2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&lt;60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60-69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958" marR="409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70-84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958" marR="409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sng" dirty="0">
                          <a:solidFill>
                            <a:schemeClr val="tx1"/>
                          </a:solidFill>
                          <a:effectLst/>
                        </a:rPr>
                        <a:t>&gt;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85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958" marR="409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የጤና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ጣቢያ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ሪፎርም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አፈጻጸም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35</a:t>
                      </a:r>
                      <a:endParaRPr lang="en-US" sz="2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&lt;60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60-69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958" marR="409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70-79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958" marR="409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sng" dirty="0">
                          <a:solidFill>
                            <a:schemeClr val="tx1"/>
                          </a:solidFill>
                          <a:effectLst/>
                        </a:rPr>
                        <a:t>&gt;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958" marR="409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አጠቃላይ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ውጤት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 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100</a:t>
                      </a:r>
                      <a:endParaRPr lang="en-US" sz="2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Visual Geez Unicode"/>
                          <a:ea typeface="Times New Roman"/>
                          <a:cs typeface="Times New Roman"/>
                        </a:rPr>
                        <a:t>&lt;60</a:t>
                      </a:r>
                      <a:endParaRPr lang="en-US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60-69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958" marR="409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70-84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958" marR="409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sng" dirty="0">
                          <a:solidFill>
                            <a:schemeClr val="tx1"/>
                          </a:solidFill>
                          <a:effectLst/>
                        </a:rPr>
                        <a:t>&gt;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85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0958" marR="409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ከፍተኛ</a:t>
            </a:r>
            <a:r>
              <a:rPr lang="en-US" dirty="0" smtClean="0"/>
              <a:t> </a:t>
            </a:r>
            <a:r>
              <a:rPr lang="en-US" dirty="0" err="1" smtClean="0"/>
              <a:t>አፈጻጸም</a:t>
            </a:r>
            <a:r>
              <a:rPr lang="en-US" dirty="0" smtClean="0"/>
              <a:t> </a:t>
            </a:r>
            <a:r>
              <a:rPr lang="en-US" dirty="0" err="1" smtClean="0"/>
              <a:t>ያላቸው</a:t>
            </a:r>
            <a:r>
              <a:rPr lang="en-US" dirty="0" smtClean="0"/>
              <a:t> ጤና </a:t>
            </a:r>
            <a:r>
              <a:rPr lang="en-US" dirty="0" err="1" smtClean="0"/>
              <a:t>ክብካቤ</a:t>
            </a:r>
            <a:r>
              <a:rPr lang="en-US" dirty="0" smtClean="0"/>
              <a:t> </a:t>
            </a:r>
            <a:r>
              <a:rPr lang="en-US" dirty="0" err="1" smtClean="0"/>
              <a:t>አሃድ</a:t>
            </a:r>
            <a:r>
              <a:rPr lang="en-US" dirty="0" smtClean="0"/>
              <a:t> </a:t>
            </a:r>
            <a:r>
              <a:rPr lang="en-US" dirty="0" err="1" smtClean="0"/>
              <a:t>መስፈርቶች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 err="1" smtClean="0"/>
              <a:t>ይዘት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828800"/>
            <a:ext cx="80459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dirty="0" err="1" smtClean="0"/>
              <a:t>መግቢያ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304800" y="2819400"/>
            <a:ext cx="835763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000" dirty="0" err="1" smtClean="0"/>
              <a:t>የትራንስፎርሜሽን</a:t>
            </a:r>
            <a:r>
              <a:rPr lang="en-US" sz="4000" dirty="0" smtClean="0"/>
              <a:t> </a:t>
            </a:r>
            <a:r>
              <a:rPr lang="en-US" sz="4000" dirty="0" err="1" smtClean="0"/>
              <a:t>አጀንዳዎች</a:t>
            </a:r>
            <a:endParaRPr lang="en-US" sz="4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57200" y="4495800"/>
            <a:ext cx="694933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dirty="0" err="1" smtClean="0"/>
              <a:t>የማስፈጸሚያ</a:t>
            </a:r>
            <a:r>
              <a:rPr lang="en-US" sz="4000" dirty="0" smtClean="0"/>
              <a:t> </a:t>
            </a:r>
            <a:r>
              <a:rPr lang="en-US" sz="4000" dirty="0" err="1" smtClean="0"/>
              <a:t>ስልቶች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381000" y="5257800"/>
            <a:ext cx="80459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dirty="0" err="1" smtClean="0"/>
              <a:t>ቀጣይ</a:t>
            </a:r>
            <a:r>
              <a:rPr lang="en-US" sz="4000" dirty="0" smtClean="0"/>
              <a:t> </a:t>
            </a:r>
            <a:r>
              <a:rPr lang="en-US" sz="4000" dirty="0" err="1" smtClean="0"/>
              <a:t>ትኩረት</a:t>
            </a:r>
            <a:r>
              <a:rPr lang="en-US" sz="4000" dirty="0" smtClean="0"/>
              <a:t> </a:t>
            </a:r>
            <a:r>
              <a:rPr lang="en-US" sz="4000" dirty="0" err="1" smtClean="0"/>
              <a:t>የሚያስፈልጋቸው</a:t>
            </a:r>
            <a:r>
              <a:rPr lang="en-US" sz="4000" dirty="0" smtClean="0"/>
              <a:t> </a:t>
            </a:r>
            <a:r>
              <a:rPr lang="en-US" sz="4000" dirty="0" err="1" smtClean="0"/>
              <a:t>ጉዳዮች</a:t>
            </a:r>
            <a:endParaRPr lang="en-US" sz="4000" dirty="0"/>
          </a:p>
        </p:txBody>
      </p:sp>
      <p:sp>
        <p:nvSpPr>
          <p:cNvPr id="9" name="Rectangle 8"/>
          <p:cNvSpPr/>
          <p:nvPr/>
        </p:nvSpPr>
        <p:spPr>
          <a:xfrm>
            <a:off x="304800" y="3657600"/>
            <a:ext cx="835763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000" dirty="0" err="1" smtClean="0"/>
              <a:t>የወረዳ</a:t>
            </a:r>
            <a:r>
              <a:rPr lang="en-US" sz="4000" dirty="0" smtClean="0"/>
              <a:t> </a:t>
            </a:r>
            <a:r>
              <a:rPr lang="en-US" sz="4000" dirty="0" err="1" smtClean="0"/>
              <a:t>ትራንስፎርሜሽን</a:t>
            </a:r>
            <a:r>
              <a:rPr lang="en-US" sz="4000" dirty="0" smtClean="0"/>
              <a:t> </a:t>
            </a:r>
            <a:r>
              <a:rPr lang="en-US" sz="4000" dirty="0" err="1" smtClean="0"/>
              <a:t>መስፈርትና</a:t>
            </a:r>
            <a:r>
              <a:rPr lang="en-US" sz="4000" dirty="0" smtClean="0"/>
              <a:t> </a:t>
            </a:r>
            <a:r>
              <a:rPr lang="en-US" sz="4000" dirty="0" err="1" smtClean="0"/>
              <a:t>መለኪያዎች</a:t>
            </a:r>
            <a:r>
              <a:rPr lang="en-US" sz="4000" dirty="0" smtClean="0"/>
              <a:t> 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8" grpId="0" build="allAtOnce"/>
      <p:bldP spid="7" grpId="0" build="allAtOnce"/>
      <p:bldP spid="9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grpSp>
        <p:nvGrpSpPr>
          <p:cNvPr id="5" name="Group 9"/>
          <p:cNvGrpSpPr>
            <a:grpSpLocks noGrp="1"/>
          </p:cNvGrpSpPr>
          <p:nvPr/>
        </p:nvGrpSpPr>
        <p:grpSpPr>
          <a:xfrm>
            <a:off x="0" y="457200"/>
            <a:ext cx="8915400" cy="2209801"/>
            <a:chOff x="1210814" y="3264996"/>
            <a:chExt cx="1703556" cy="139918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Oval 5"/>
            <p:cNvSpPr/>
            <p:nvPr/>
          </p:nvSpPr>
          <p:spPr>
            <a:xfrm>
              <a:off x="1210814" y="3264996"/>
              <a:ext cx="1703556" cy="139918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Oval 4"/>
            <p:cNvSpPr/>
            <p:nvPr/>
          </p:nvSpPr>
          <p:spPr>
            <a:xfrm>
              <a:off x="1385538" y="3554481"/>
              <a:ext cx="1365601" cy="7981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514350" lvl="0" indent="-51435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+mj-lt"/>
                <a:buAutoNum type="arabicPeriod" startAt="3"/>
              </a:pPr>
              <a:r>
                <a:rPr lang="en-US" sz="3200" kern="1200" dirty="0" err="1" smtClean="0">
                  <a:solidFill>
                    <a:srgbClr val="002060"/>
                  </a:solidFill>
                  <a:latin typeface="Power Geez Unicode1" pitchFamily="2" charset="0"/>
                </a:rPr>
                <a:t>የጤና</a:t>
              </a:r>
              <a:r>
                <a:rPr lang="en-US" sz="3200" kern="1200" dirty="0" smtClean="0">
                  <a:solidFill>
                    <a:srgbClr val="002060"/>
                  </a:solidFill>
                  <a:latin typeface="Power Geez Unicode1" pitchFamily="2" charset="0"/>
                </a:rPr>
                <a:t> </a:t>
              </a:r>
              <a:r>
                <a:rPr lang="en-US" sz="3200" kern="1200" dirty="0" err="1" smtClean="0">
                  <a:solidFill>
                    <a:srgbClr val="002060"/>
                  </a:solidFill>
                  <a:latin typeface="Power Geez Unicode1" pitchFamily="2" charset="0"/>
                </a:rPr>
                <a:t>መድህን</a:t>
              </a:r>
              <a:r>
                <a:rPr lang="en-US" sz="3200" kern="1200" dirty="0" smtClean="0">
                  <a:solidFill>
                    <a:srgbClr val="002060"/>
                  </a:solidFill>
                  <a:latin typeface="Power Geez Unicode1" pitchFamily="2" charset="0"/>
                </a:rPr>
                <a:t> </a:t>
              </a:r>
              <a:r>
                <a:rPr lang="en-US" sz="3200" kern="1200" dirty="0" err="1" smtClean="0">
                  <a:solidFill>
                    <a:srgbClr val="002060"/>
                  </a:solidFill>
                  <a:latin typeface="Power Geez Unicode1" pitchFamily="2" charset="0"/>
                </a:rPr>
                <a:t>ተጠቃሚዎች</a:t>
              </a:r>
              <a:r>
                <a:rPr lang="en-US" sz="3200" kern="1200" dirty="0" smtClean="0">
                  <a:solidFill>
                    <a:srgbClr val="002060"/>
                  </a:solidFill>
                  <a:latin typeface="Power Geez Unicode1" pitchFamily="2" charset="0"/>
                </a:rPr>
                <a:t> </a:t>
              </a:r>
              <a:r>
                <a:rPr lang="en-US" sz="3200" kern="1200" dirty="0" err="1" smtClean="0">
                  <a:solidFill>
                    <a:srgbClr val="002060"/>
                  </a:solidFill>
                  <a:latin typeface="Power Geez Unicode1" pitchFamily="2" charset="0"/>
                </a:rPr>
                <a:t>ሽፋን</a:t>
              </a:r>
              <a:r>
                <a:rPr lang="en-US" sz="3200" kern="1200" dirty="0" smtClean="0">
                  <a:solidFill>
                    <a:srgbClr val="002060"/>
                  </a:solidFill>
                  <a:latin typeface="Power Geez Unicode1" pitchFamily="2" charset="0"/>
                </a:rPr>
                <a:t> </a:t>
              </a:r>
              <a:endParaRPr lang="en-US" sz="3200" kern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1" name="Oval 10"/>
          <p:cNvSpPr/>
          <p:nvPr/>
        </p:nvSpPr>
        <p:spPr>
          <a:xfrm>
            <a:off x="228600" y="2971800"/>
            <a:ext cx="8077200" cy="1905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762000" y="3657600"/>
            <a:ext cx="75174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880110" lvl="1" indent="-514350" algn="ctr">
              <a:buFont typeface="+mj-lt"/>
              <a:buAutoNum type="arabicPeriod" startAt="4"/>
            </a:pPr>
            <a:r>
              <a:rPr lang="en-US" sz="3200" dirty="0" err="1" smtClean="0"/>
              <a:t>የተሻሻለ</a:t>
            </a:r>
            <a:r>
              <a:rPr lang="en-US" sz="3200" dirty="0" smtClean="0"/>
              <a:t> </a:t>
            </a:r>
            <a:r>
              <a:rPr lang="en-US" sz="3200" dirty="0" err="1" smtClean="0"/>
              <a:t>አፈጻጸም</a:t>
            </a:r>
            <a:r>
              <a:rPr lang="en-US" sz="3200" dirty="0" smtClean="0"/>
              <a:t> </a:t>
            </a:r>
            <a:r>
              <a:rPr lang="en-US" sz="3200" dirty="0" err="1" smtClean="0"/>
              <a:t>ያለው</a:t>
            </a:r>
            <a:r>
              <a:rPr lang="en-US" sz="3200" dirty="0" smtClean="0"/>
              <a:t> </a:t>
            </a:r>
            <a:r>
              <a:rPr lang="en-US" sz="3200" dirty="0" err="1" smtClean="0"/>
              <a:t>የወረዳው</a:t>
            </a:r>
            <a:r>
              <a:rPr lang="en-US" sz="3200" dirty="0" smtClean="0"/>
              <a:t> ጤና </a:t>
            </a:r>
            <a:r>
              <a:rPr lang="en-US" sz="3200" dirty="0" err="1" smtClean="0"/>
              <a:t>አመራር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የማሰፈጸሚያ</a:t>
            </a:r>
            <a:r>
              <a:rPr lang="en-US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ስልቶች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ClrTx/>
              <a:buFont typeface="+mj-lt"/>
              <a:buAutoNum type="arabicPeriod"/>
            </a:pPr>
            <a:r>
              <a:rPr lang="en-US" dirty="0" err="1" smtClean="0"/>
              <a:t>አደረጃጀትና</a:t>
            </a:r>
            <a:r>
              <a:rPr lang="en-US" dirty="0" smtClean="0"/>
              <a:t> </a:t>
            </a:r>
            <a:r>
              <a:rPr lang="en-US" dirty="0" err="1" smtClean="0"/>
              <a:t>አሰራርን</a:t>
            </a:r>
            <a:r>
              <a:rPr lang="en-US" dirty="0" smtClean="0"/>
              <a:t> </a:t>
            </a:r>
            <a:r>
              <a:rPr lang="en-US" dirty="0" err="1" smtClean="0"/>
              <a:t>ማጠናከር</a:t>
            </a:r>
            <a:endParaRPr lang="en-US" dirty="0" smtClean="0"/>
          </a:p>
          <a:p>
            <a:pPr marL="624078" indent="-514350">
              <a:buClrTx/>
              <a:buFont typeface="+mj-lt"/>
              <a:buAutoNum type="arabicPeriod"/>
            </a:pPr>
            <a:r>
              <a:rPr lang="en-US" dirty="0" err="1" smtClean="0"/>
              <a:t>የህብረተሰብ</a:t>
            </a:r>
            <a:r>
              <a:rPr lang="en-US" dirty="0" smtClean="0"/>
              <a:t> </a:t>
            </a:r>
            <a:r>
              <a:rPr lang="en-US" dirty="0" err="1" smtClean="0"/>
              <a:t>ተሳትፎና</a:t>
            </a:r>
            <a:r>
              <a:rPr lang="en-US" dirty="0" smtClean="0"/>
              <a:t> </a:t>
            </a:r>
            <a:r>
              <a:rPr lang="en-US" dirty="0" err="1" smtClean="0"/>
              <a:t>ባለቤትነትን</a:t>
            </a:r>
            <a:r>
              <a:rPr lang="en-US" dirty="0" smtClean="0"/>
              <a:t> </a:t>
            </a:r>
            <a:r>
              <a:rPr lang="en-US" dirty="0" err="1" smtClean="0"/>
              <a:t>ማጎልበት</a:t>
            </a:r>
            <a:endParaRPr lang="en-US" dirty="0" smtClean="0"/>
          </a:p>
          <a:p>
            <a:pPr marL="624078" indent="-514350">
              <a:buClrTx/>
              <a:buFont typeface="+mj-lt"/>
              <a:buAutoNum type="arabicPeriod"/>
            </a:pPr>
            <a:r>
              <a:rPr lang="en-US" dirty="0" err="1" smtClean="0"/>
              <a:t>የሰው</a:t>
            </a:r>
            <a:r>
              <a:rPr lang="en-US" dirty="0" smtClean="0"/>
              <a:t> </a:t>
            </a:r>
            <a:r>
              <a:rPr lang="en-US" dirty="0" err="1" smtClean="0"/>
              <a:t>ሀብት</a:t>
            </a:r>
            <a:r>
              <a:rPr lang="en-US" dirty="0" smtClean="0"/>
              <a:t> </a:t>
            </a:r>
            <a:r>
              <a:rPr lang="en-US" dirty="0" err="1" smtClean="0"/>
              <a:t>ልማትን</a:t>
            </a:r>
            <a:r>
              <a:rPr lang="en-US" dirty="0" smtClean="0"/>
              <a:t> </a:t>
            </a:r>
            <a:r>
              <a:rPr lang="en-US" dirty="0" err="1" smtClean="0"/>
              <a:t>ማጠናከር</a:t>
            </a:r>
            <a:r>
              <a:rPr lang="en-US" dirty="0" smtClean="0"/>
              <a:t> </a:t>
            </a:r>
          </a:p>
          <a:p>
            <a:pPr marL="624078" indent="-514350">
              <a:buClrTx/>
              <a:buFont typeface="+mj-lt"/>
              <a:buAutoNum type="arabicPeriod"/>
            </a:pPr>
            <a:r>
              <a:rPr lang="en-US" dirty="0" err="1" smtClean="0"/>
              <a:t>የመረጃ</a:t>
            </a:r>
            <a:r>
              <a:rPr lang="en-US" dirty="0" smtClean="0"/>
              <a:t> </a:t>
            </a:r>
            <a:r>
              <a:rPr lang="en-US" dirty="0" err="1" smtClean="0"/>
              <a:t>አያያዝና</a:t>
            </a:r>
            <a:r>
              <a:rPr lang="en-US" dirty="0" smtClean="0"/>
              <a:t> </a:t>
            </a:r>
            <a:r>
              <a:rPr lang="en-US" dirty="0" err="1" smtClean="0"/>
              <a:t>አጠቃቀምን</a:t>
            </a:r>
            <a:r>
              <a:rPr lang="en-US" dirty="0" smtClean="0"/>
              <a:t> </a:t>
            </a:r>
            <a:r>
              <a:rPr lang="en-US" dirty="0" err="1" smtClean="0"/>
              <a:t>ማሻሻል</a:t>
            </a:r>
            <a:endParaRPr lang="en-US" dirty="0" smtClean="0"/>
          </a:p>
          <a:p>
            <a:pPr marL="624078" indent="-514350">
              <a:buClrTx/>
              <a:buFont typeface="+mj-lt"/>
              <a:buAutoNum type="arabicPeriod"/>
            </a:pPr>
            <a:r>
              <a:rPr lang="en-US" dirty="0" err="1" smtClean="0"/>
              <a:t>ቅንጅታዊ</a:t>
            </a:r>
            <a:r>
              <a:rPr lang="en-US" dirty="0" smtClean="0"/>
              <a:t> </a:t>
            </a:r>
            <a:r>
              <a:rPr lang="en-US" dirty="0" err="1" smtClean="0"/>
              <a:t>አሠራርን</a:t>
            </a:r>
            <a:r>
              <a:rPr lang="en-US" dirty="0" smtClean="0"/>
              <a:t> </a:t>
            </a:r>
            <a:r>
              <a:rPr lang="en-US" dirty="0" err="1" smtClean="0"/>
              <a:t>ማጠናከር</a:t>
            </a:r>
            <a:endParaRPr lang="en-US" dirty="0" smtClean="0"/>
          </a:p>
          <a:p>
            <a:pPr marL="624078" indent="-514350">
              <a:buClrTx/>
              <a:buFont typeface="+mj-lt"/>
              <a:buAutoNum type="arabicPeriod"/>
            </a:pPr>
            <a:r>
              <a:rPr lang="en-US" dirty="0" err="1" smtClean="0"/>
              <a:t>ውጤቶችን</a:t>
            </a:r>
            <a:r>
              <a:rPr lang="en-US" dirty="0" smtClean="0"/>
              <a:t> </a:t>
            </a:r>
            <a:r>
              <a:rPr lang="en-US" dirty="0" err="1" smtClean="0"/>
              <a:t>እየመዘኑና</a:t>
            </a:r>
            <a:r>
              <a:rPr lang="en-US" dirty="0" smtClean="0"/>
              <a:t> </a:t>
            </a:r>
            <a:r>
              <a:rPr lang="en-US" dirty="0" err="1" smtClean="0"/>
              <a:t>እውቅና</a:t>
            </a:r>
            <a:r>
              <a:rPr lang="en-US" dirty="0" smtClean="0"/>
              <a:t> </a:t>
            </a:r>
            <a:r>
              <a:rPr lang="en-US" dirty="0" err="1" smtClean="0"/>
              <a:t>እየሰጡ</a:t>
            </a:r>
            <a:r>
              <a:rPr lang="en-US" dirty="0" smtClean="0"/>
              <a:t> </a:t>
            </a:r>
            <a:r>
              <a:rPr lang="en-US" dirty="0" err="1" smtClean="0"/>
              <a:t>ማበረታታት</a:t>
            </a:r>
            <a:endParaRPr lang="en-US" dirty="0" smtClean="0"/>
          </a:p>
          <a:p>
            <a:pPr marL="624078" indent="-514350">
              <a:buClrTx/>
              <a:buFont typeface="+mj-lt"/>
              <a:buAutoNum type="arabicPeriod"/>
            </a:pPr>
            <a:r>
              <a:rPr lang="en-US" dirty="0" err="1" smtClean="0"/>
              <a:t>የጤና</a:t>
            </a:r>
            <a:r>
              <a:rPr lang="en-US" dirty="0" smtClean="0"/>
              <a:t> </a:t>
            </a:r>
            <a:r>
              <a:rPr lang="en-US" dirty="0" err="1" smtClean="0"/>
              <a:t>ሀብትን</a:t>
            </a:r>
            <a:r>
              <a:rPr lang="en-US" dirty="0" smtClean="0"/>
              <a:t> </a:t>
            </a:r>
            <a:r>
              <a:rPr lang="en-US" dirty="0" err="1" smtClean="0"/>
              <a:t>ማሰባሰብና</a:t>
            </a:r>
            <a:r>
              <a:rPr lang="en-US" dirty="0" smtClean="0"/>
              <a:t> </a:t>
            </a:r>
            <a:r>
              <a:rPr lang="en-US" dirty="0" err="1" smtClean="0"/>
              <a:t>በአግባቡ</a:t>
            </a:r>
            <a:r>
              <a:rPr lang="en-US" dirty="0" smtClean="0"/>
              <a:t> </a:t>
            </a:r>
            <a:r>
              <a:rPr lang="en-US" dirty="0" err="1" smtClean="0"/>
              <a:t>መጠቀም</a:t>
            </a:r>
            <a:endParaRPr lang="en-US" dirty="0" smtClean="0"/>
          </a:p>
          <a:p>
            <a:pPr marL="624078" indent="-514350">
              <a:buClrTx/>
              <a:buFont typeface="+mj-lt"/>
              <a:buAutoNum type="arabicPeriod"/>
            </a:pPr>
            <a:r>
              <a:rPr lang="en-GB" sz="2800" dirty="0" err="1" smtClean="0"/>
              <a:t>ስለ</a:t>
            </a:r>
            <a:r>
              <a:rPr lang="en-GB" sz="2800" dirty="0" smtClean="0"/>
              <a:t> </a:t>
            </a:r>
            <a:r>
              <a:rPr lang="en-GB" sz="2800" dirty="0" err="1" smtClean="0"/>
              <a:t>ወረዳ</a:t>
            </a:r>
            <a:r>
              <a:rPr lang="en-GB" sz="2800" dirty="0" smtClean="0"/>
              <a:t> </a:t>
            </a:r>
            <a:r>
              <a:rPr lang="en-GB" sz="2800" dirty="0" err="1" smtClean="0"/>
              <a:t>ትራንስፎርሜሽን</a:t>
            </a:r>
            <a:r>
              <a:rPr lang="en-GB" sz="2800" dirty="0" smtClean="0"/>
              <a:t> </a:t>
            </a:r>
            <a:r>
              <a:rPr lang="en-GB" sz="2800" dirty="0" err="1" smtClean="0"/>
              <a:t>በየደረጃው</a:t>
            </a:r>
            <a:r>
              <a:rPr lang="en-GB" sz="2800" dirty="0" smtClean="0"/>
              <a:t> </a:t>
            </a:r>
            <a:r>
              <a:rPr lang="en-GB" sz="2800" dirty="0" err="1" smtClean="0"/>
              <a:t>ንቅናቄ</a:t>
            </a:r>
            <a:r>
              <a:rPr lang="en-GB" sz="2800" dirty="0" smtClean="0"/>
              <a:t> </a:t>
            </a:r>
            <a:r>
              <a:rPr lang="en-GB" sz="2800" dirty="0" err="1" smtClean="0"/>
              <a:t>በመፍጠር</a:t>
            </a:r>
            <a:r>
              <a:rPr lang="en-GB" sz="2800" dirty="0" smtClean="0"/>
              <a:t> </a:t>
            </a:r>
            <a:r>
              <a:rPr lang="en-GB" sz="2800" dirty="0" err="1" smtClean="0"/>
              <a:t>መተግበር</a:t>
            </a:r>
            <a:endParaRPr lang="en-US" dirty="0" smtClean="0"/>
          </a:p>
          <a:p>
            <a:pPr marL="624078" indent="-514350">
              <a:buClrTx/>
              <a:buFont typeface="+mj-lt"/>
              <a:buAutoNum type="arabicPeriod"/>
            </a:pPr>
            <a:r>
              <a:rPr lang="x-none" smtClean="0"/>
              <a:t>ትግበራ</a:t>
            </a:r>
            <a:r>
              <a:rPr lang="en-US" dirty="0" err="1" smtClean="0"/>
              <a:t>ውን</a:t>
            </a:r>
            <a:r>
              <a:rPr lang="en-US" dirty="0" smtClean="0"/>
              <a:t> </a:t>
            </a:r>
            <a:r>
              <a:rPr lang="x-none" smtClean="0"/>
              <a:t> </a:t>
            </a:r>
            <a:r>
              <a:rPr lang="en-US" dirty="0" err="1" smtClean="0"/>
              <a:t>በቅንጅት</a:t>
            </a:r>
            <a:r>
              <a:rPr lang="en-US" dirty="0" smtClean="0"/>
              <a:t> </a:t>
            </a:r>
            <a:r>
              <a:rPr lang="en-US" dirty="0" err="1" smtClean="0"/>
              <a:t>መምራት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 err="1" smtClean="0"/>
              <a:t>ዋና</a:t>
            </a:r>
            <a:r>
              <a:rPr lang="en-US" dirty="0" smtClean="0"/>
              <a:t> </a:t>
            </a:r>
            <a:r>
              <a:rPr lang="en-US" dirty="0" err="1" smtClean="0"/>
              <a:t>ዋና</a:t>
            </a:r>
            <a:r>
              <a:rPr lang="en-US" dirty="0" smtClean="0"/>
              <a:t>  </a:t>
            </a:r>
            <a:r>
              <a:rPr lang="en-US" dirty="0" err="1" smtClean="0"/>
              <a:t>የማስፈጸሚያ</a:t>
            </a:r>
            <a:r>
              <a:rPr lang="en-US" dirty="0" smtClean="0"/>
              <a:t> </a:t>
            </a:r>
            <a:r>
              <a:rPr lang="en-US" dirty="0" err="1" smtClean="0"/>
              <a:t>ስልቶች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1219200"/>
          <a:ext cx="9144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350681" cy="365125"/>
          </a:xfrm>
        </p:spPr>
        <p:txBody>
          <a:bodyPr/>
          <a:lstStyle/>
          <a:p>
            <a:pPr algn="l"/>
            <a:r>
              <a:rPr lang="en-US" smtClean="0"/>
              <a:t>Temesgen Kassie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371600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en-US" sz="3200" dirty="0" err="1" smtClean="0"/>
              <a:t>አደረጃጀትና</a:t>
            </a:r>
            <a:r>
              <a:rPr lang="en-US" sz="3200" dirty="0" smtClean="0"/>
              <a:t> </a:t>
            </a:r>
            <a:r>
              <a:rPr lang="en-US" sz="3200" dirty="0" err="1" smtClean="0"/>
              <a:t>አሰራርን</a:t>
            </a:r>
            <a:r>
              <a:rPr lang="en-US" sz="3200" dirty="0" smtClean="0"/>
              <a:t> </a:t>
            </a:r>
            <a:r>
              <a:rPr lang="en-US" sz="3200" dirty="0" err="1" smtClean="0"/>
              <a:t>ማጠናከር</a:t>
            </a:r>
            <a:endParaRPr lang="en-US" sz="32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33377F-95A0-4C63-A8C7-FA257E501F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8333377F-95A0-4C63-A8C7-FA257E501F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0CFA5B-793C-4BAC-A2BF-85DD8BD37C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B50CFA5B-793C-4BAC-A2BF-85DD8BD37C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8DD527-E3DC-4897-9242-C7823AD836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DD8DD527-E3DC-4897-9242-C7823AD836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1D7D25-2B49-4348-B143-438C85B2A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E51D7D25-2B49-4348-B143-438C85B2AA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F6787D-FCEF-4373-98C6-A3FF04DCB0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53F6787D-FCEF-4373-98C6-A3FF04DCB0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0FBA84-DC2D-48A2-8A77-938CAF33F4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050FBA84-DC2D-48A2-8A77-938CAF33F4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A9B883-3C44-42EA-B23D-850C6F2E09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50A9B883-3C44-42EA-B23D-850C6F2E09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4678B-A908-451C-8CCB-D7047F20F3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AAF4678B-A908-451C-8CCB-D7047F20F3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67516E-EB7D-4173-B040-0B8F895983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CB67516E-EB7D-4173-B040-0B8F895983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1371600"/>
            <a:ext cx="5791200" cy="175432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5400" dirty="0" err="1" smtClean="0"/>
              <a:t>የቤተሰብ</a:t>
            </a:r>
            <a:r>
              <a:rPr lang="en-US" sz="5400" dirty="0" smtClean="0"/>
              <a:t> ጤና </a:t>
            </a:r>
            <a:r>
              <a:rPr lang="en-US" sz="5400" dirty="0" err="1" smtClean="0"/>
              <a:t>ቡድን</a:t>
            </a:r>
            <a:endParaRPr lang="en-US" sz="5400" dirty="0" smtClean="0"/>
          </a:p>
          <a:p>
            <a:pPr algn="ctr">
              <a:defRPr/>
            </a:pPr>
            <a:r>
              <a:rPr lang="en-US" sz="5400" dirty="0" smtClean="0"/>
              <a:t>(5-8ቡድን)</a:t>
            </a:r>
            <a:endParaRPr lang="en-US" sz="5400" dirty="0"/>
          </a:p>
        </p:txBody>
      </p:sp>
      <p:sp>
        <p:nvSpPr>
          <p:cNvPr id="4" name="Curved Right Arrow 3"/>
          <p:cNvSpPr/>
          <p:nvPr/>
        </p:nvSpPr>
        <p:spPr>
          <a:xfrm rot="188160" flipH="1">
            <a:off x="6674226" y="1584742"/>
            <a:ext cx="2310023" cy="3068446"/>
          </a:xfrm>
          <a:prstGeom prst="curv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5334000"/>
            <a:ext cx="5715000" cy="175432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5400" dirty="0" err="1" smtClean="0"/>
              <a:t>የተገልጋይ</a:t>
            </a:r>
            <a:r>
              <a:rPr lang="en-US" sz="5400" dirty="0" smtClean="0"/>
              <a:t> </a:t>
            </a:r>
            <a:r>
              <a:rPr lang="en-US" sz="5400" dirty="0" err="1" smtClean="0"/>
              <a:t>ምደባ</a:t>
            </a:r>
            <a:endParaRPr lang="en-US" sz="5400" dirty="0" smtClean="0"/>
          </a:p>
          <a:p>
            <a:pPr algn="ctr">
              <a:defRPr/>
            </a:pPr>
            <a:r>
              <a:rPr lang="en-US" sz="5400" dirty="0" smtClean="0"/>
              <a:t>(5-8 OPD)</a:t>
            </a:r>
            <a:endParaRPr lang="en-US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3352800"/>
            <a:ext cx="5743731" cy="175432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5400" dirty="0" err="1" smtClean="0"/>
              <a:t>የቀጠና</a:t>
            </a:r>
            <a:r>
              <a:rPr lang="en-US" sz="5400" dirty="0" smtClean="0"/>
              <a:t> </a:t>
            </a:r>
            <a:r>
              <a:rPr lang="en-US" sz="5400" dirty="0" err="1" smtClean="0"/>
              <a:t>ህክምና</a:t>
            </a:r>
            <a:endParaRPr lang="en-US" sz="5400" dirty="0" smtClean="0"/>
          </a:p>
          <a:p>
            <a:pPr algn="ctr">
              <a:defRPr/>
            </a:pPr>
            <a:r>
              <a:rPr lang="en-US" sz="5400" dirty="0" smtClean="0"/>
              <a:t>(5-8 </a:t>
            </a:r>
            <a:r>
              <a:rPr lang="en-US" sz="5400" dirty="0" err="1" smtClean="0"/>
              <a:t>ቀጠና</a:t>
            </a:r>
            <a:r>
              <a:rPr lang="en-US" sz="5400" dirty="0" smtClean="0"/>
              <a:t>) </a:t>
            </a:r>
            <a:endParaRPr lang="en-US" sz="54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6000" dirty="0" err="1" smtClean="0">
                <a:solidFill>
                  <a:srgbClr val="7030A0"/>
                </a:solidFill>
              </a:rPr>
              <a:t>በተደራጀ</a:t>
            </a:r>
            <a:r>
              <a:rPr lang="en-US" sz="6000" dirty="0" smtClean="0">
                <a:solidFill>
                  <a:srgbClr val="7030A0"/>
                </a:solidFill>
              </a:rPr>
              <a:t> </a:t>
            </a:r>
            <a:r>
              <a:rPr lang="en-US" sz="6000" dirty="0" err="1" smtClean="0">
                <a:solidFill>
                  <a:srgbClr val="7030A0"/>
                </a:solidFill>
              </a:rPr>
              <a:t>ስልት</a:t>
            </a:r>
            <a:r>
              <a:rPr lang="en-US" sz="6000" dirty="0" smtClean="0">
                <a:solidFill>
                  <a:srgbClr val="7030A0"/>
                </a:solidFill>
              </a:rPr>
              <a:t> </a:t>
            </a:r>
            <a:r>
              <a:rPr lang="en-US" sz="6000" dirty="0" err="1" smtClean="0">
                <a:solidFill>
                  <a:srgbClr val="7030A0"/>
                </a:solidFill>
              </a:rPr>
              <a:t>መስራት</a:t>
            </a:r>
            <a:endParaRPr lang="en-US" sz="5400" dirty="0"/>
          </a:p>
        </p:txBody>
      </p:sp>
      <p:sp>
        <p:nvSpPr>
          <p:cNvPr id="10" name="Curved Right Arrow 9"/>
          <p:cNvSpPr/>
          <p:nvPr/>
        </p:nvSpPr>
        <p:spPr>
          <a:xfrm rot="188160" flipH="1">
            <a:off x="6751775" y="3947089"/>
            <a:ext cx="2310023" cy="3068446"/>
          </a:xfrm>
          <a:prstGeom prst="curv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4" grpId="0" animBg="1"/>
      <p:bldP spid="6" grpId="0" build="allAtOnce" animBg="1"/>
      <p:bldP spid="8" grpId="0" build="allAtOnce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ooter Placeholder 8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" name="Group 93"/>
          <p:cNvGrpSpPr>
            <a:grpSpLocks/>
          </p:cNvGrpSpPr>
          <p:nvPr/>
        </p:nvGrpSpPr>
        <p:grpSpPr bwMode="auto">
          <a:xfrm>
            <a:off x="5486400" y="762000"/>
            <a:ext cx="3657600" cy="1981200"/>
            <a:chOff x="5486400" y="762000"/>
            <a:chExt cx="3657600" cy="1981202"/>
          </a:xfrm>
        </p:grpSpPr>
        <p:cxnSp>
          <p:nvCxnSpPr>
            <p:cNvPr id="26" name="Straight Connector 25"/>
            <p:cNvCxnSpPr/>
            <p:nvPr/>
          </p:nvCxnSpPr>
          <p:spPr>
            <a:xfrm rot="10800000" flipV="1">
              <a:off x="5486400" y="1981201"/>
              <a:ext cx="990600" cy="7620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71"/>
            <p:cNvGrpSpPr>
              <a:grpSpLocks/>
            </p:cNvGrpSpPr>
            <p:nvPr/>
          </p:nvGrpSpPr>
          <p:grpSpPr bwMode="auto">
            <a:xfrm>
              <a:off x="6734801" y="762000"/>
              <a:ext cx="2409199" cy="1465598"/>
              <a:chOff x="6553200" y="1066800"/>
              <a:chExt cx="2409199" cy="1465598"/>
            </a:xfrm>
          </p:grpSpPr>
          <p:grpSp>
            <p:nvGrpSpPr>
              <p:cNvPr id="5" name="Group 22"/>
              <p:cNvGrpSpPr>
                <a:grpSpLocks/>
              </p:cNvGrpSpPr>
              <p:nvPr/>
            </p:nvGrpSpPr>
            <p:grpSpPr bwMode="auto">
              <a:xfrm>
                <a:off x="6553200" y="1143000"/>
                <a:ext cx="1674040" cy="1345196"/>
                <a:chOff x="4136369" y="1910127"/>
                <a:chExt cx="3471851" cy="2511608"/>
              </a:xfrm>
            </p:grpSpPr>
            <p:pic>
              <p:nvPicPr>
                <p:cNvPr id="59458" name="Picture 23"/>
                <p:cNvPicPr>
                  <a:picLocks noChangeAspect="1"/>
                </p:cNvPicPr>
                <p:nvPr/>
              </p:nvPicPr>
              <p:blipFill>
                <a:blip r:embed="rId2"/>
                <a:srcRect l="65228" b="8089"/>
                <a:stretch>
                  <a:fillRect/>
                </a:stretch>
              </p:blipFill>
              <p:spPr bwMode="auto">
                <a:xfrm>
                  <a:off x="6680230" y="1910127"/>
                  <a:ext cx="927990" cy="25116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9459" name="Picture 26"/>
                <p:cNvPicPr>
                  <a:picLocks noChangeAspect="1"/>
                </p:cNvPicPr>
                <p:nvPr/>
              </p:nvPicPr>
              <p:blipFill>
                <a:blip r:embed="rId2"/>
                <a:srcRect b="8089"/>
                <a:stretch>
                  <a:fillRect/>
                </a:stretch>
              </p:blipFill>
              <p:spPr bwMode="auto">
                <a:xfrm>
                  <a:off x="4136369" y="1910127"/>
                  <a:ext cx="2668862" cy="25116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59457" name="Picture 54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305800" y="1066800"/>
                <a:ext cx="656599" cy="14655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6" name="Group 94"/>
          <p:cNvGrpSpPr>
            <a:grpSpLocks/>
          </p:cNvGrpSpPr>
          <p:nvPr/>
        </p:nvGrpSpPr>
        <p:grpSpPr bwMode="auto">
          <a:xfrm>
            <a:off x="5638800" y="3810000"/>
            <a:ext cx="3248025" cy="1922463"/>
            <a:chOff x="5638800" y="3962400"/>
            <a:chExt cx="3247399" cy="1922798"/>
          </a:xfrm>
        </p:grpSpPr>
        <p:cxnSp>
          <p:nvCxnSpPr>
            <p:cNvPr id="31" name="Straight Connector 30"/>
            <p:cNvCxnSpPr>
              <a:stCxn id="32" idx="1"/>
            </p:cNvCxnSpPr>
            <p:nvPr/>
          </p:nvCxnSpPr>
          <p:spPr>
            <a:xfrm rot="10800000">
              <a:off x="5638800" y="3962400"/>
              <a:ext cx="914224" cy="12067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72"/>
            <p:cNvGrpSpPr>
              <a:grpSpLocks/>
            </p:cNvGrpSpPr>
            <p:nvPr/>
          </p:nvGrpSpPr>
          <p:grpSpPr bwMode="auto">
            <a:xfrm>
              <a:off x="6553200" y="4419600"/>
              <a:ext cx="2332999" cy="1465598"/>
              <a:chOff x="6553200" y="4419600"/>
              <a:chExt cx="2332999" cy="1465598"/>
            </a:xfrm>
          </p:grpSpPr>
          <p:grpSp>
            <p:nvGrpSpPr>
              <p:cNvPr id="8" name="Group 27"/>
              <p:cNvGrpSpPr>
                <a:grpSpLocks/>
              </p:cNvGrpSpPr>
              <p:nvPr/>
            </p:nvGrpSpPr>
            <p:grpSpPr bwMode="auto">
              <a:xfrm>
                <a:off x="6553200" y="4495800"/>
                <a:ext cx="1674040" cy="1345196"/>
                <a:chOff x="4136369" y="1910127"/>
                <a:chExt cx="3471851" cy="2511608"/>
              </a:xfrm>
            </p:grpSpPr>
            <p:pic>
              <p:nvPicPr>
                <p:cNvPr id="59452" name="Picture 28"/>
                <p:cNvPicPr>
                  <a:picLocks noChangeAspect="1"/>
                </p:cNvPicPr>
                <p:nvPr/>
              </p:nvPicPr>
              <p:blipFill>
                <a:blip r:embed="rId2"/>
                <a:srcRect l="65228" b="8089"/>
                <a:stretch>
                  <a:fillRect/>
                </a:stretch>
              </p:blipFill>
              <p:spPr bwMode="auto">
                <a:xfrm>
                  <a:off x="6680230" y="1910127"/>
                  <a:ext cx="927990" cy="25116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9453" name="Picture 31"/>
                <p:cNvPicPr>
                  <a:picLocks noChangeAspect="1"/>
                </p:cNvPicPr>
                <p:nvPr/>
              </p:nvPicPr>
              <p:blipFill>
                <a:blip r:embed="rId2"/>
                <a:srcRect b="8089"/>
                <a:stretch>
                  <a:fillRect/>
                </a:stretch>
              </p:blipFill>
              <p:spPr bwMode="auto">
                <a:xfrm>
                  <a:off x="4136369" y="1910127"/>
                  <a:ext cx="2668862" cy="25116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59451" name="Picture 55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229600" y="4419600"/>
                <a:ext cx="656599" cy="14655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9" name="Group 97"/>
          <p:cNvGrpSpPr>
            <a:grpSpLocks/>
          </p:cNvGrpSpPr>
          <p:nvPr/>
        </p:nvGrpSpPr>
        <p:grpSpPr bwMode="auto">
          <a:xfrm>
            <a:off x="3429000" y="3733800"/>
            <a:ext cx="2333625" cy="2362200"/>
            <a:chOff x="3505200" y="4038600"/>
            <a:chExt cx="2332999" cy="2362200"/>
          </a:xfrm>
        </p:grpSpPr>
        <p:cxnSp>
          <p:nvCxnSpPr>
            <p:cNvPr id="36" name="Straight Connector 35"/>
            <p:cNvCxnSpPr/>
            <p:nvPr/>
          </p:nvCxnSpPr>
          <p:spPr>
            <a:xfrm rot="16200000" flipV="1">
              <a:off x="3619306" y="4610110"/>
              <a:ext cx="1219200" cy="76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73"/>
            <p:cNvGrpSpPr>
              <a:grpSpLocks/>
            </p:cNvGrpSpPr>
            <p:nvPr/>
          </p:nvGrpSpPr>
          <p:grpSpPr bwMode="auto">
            <a:xfrm>
              <a:off x="3505200" y="4876800"/>
              <a:ext cx="2332999" cy="1524000"/>
              <a:chOff x="3505200" y="5334000"/>
              <a:chExt cx="2332999" cy="1524000"/>
            </a:xfrm>
          </p:grpSpPr>
          <p:grpSp>
            <p:nvGrpSpPr>
              <p:cNvPr id="11" name="Group 32"/>
              <p:cNvGrpSpPr>
                <a:grpSpLocks/>
              </p:cNvGrpSpPr>
              <p:nvPr/>
            </p:nvGrpSpPr>
            <p:grpSpPr bwMode="auto">
              <a:xfrm>
                <a:off x="3505200" y="5334000"/>
                <a:ext cx="1674040" cy="1524000"/>
                <a:chOff x="4136369" y="1910127"/>
                <a:chExt cx="3471851" cy="2511608"/>
              </a:xfrm>
            </p:grpSpPr>
            <p:pic>
              <p:nvPicPr>
                <p:cNvPr id="59446" name="Picture 33"/>
                <p:cNvPicPr>
                  <a:picLocks noChangeAspect="1"/>
                </p:cNvPicPr>
                <p:nvPr/>
              </p:nvPicPr>
              <p:blipFill>
                <a:blip r:embed="rId2"/>
                <a:srcRect l="65228" b="8089"/>
                <a:stretch>
                  <a:fillRect/>
                </a:stretch>
              </p:blipFill>
              <p:spPr bwMode="auto">
                <a:xfrm>
                  <a:off x="6680230" y="1910127"/>
                  <a:ext cx="927990" cy="25116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9447" name="Picture 36"/>
                <p:cNvPicPr>
                  <a:picLocks noChangeAspect="1"/>
                </p:cNvPicPr>
                <p:nvPr/>
              </p:nvPicPr>
              <p:blipFill>
                <a:blip r:embed="rId2"/>
                <a:srcRect b="8089"/>
                <a:stretch>
                  <a:fillRect/>
                </a:stretch>
              </p:blipFill>
              <p:spPr bwMode="auto">
                <a:xfrm>
                  <a:off x="4136369" y="1910127"/>
                  <a:ext cx="2668862" cy="25116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59445" name="Picture 56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181600" y="5410200"/>
                <a:ext cx="656599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2" name="Group 99"/>
          <p:cNvGrpSpPr>
            <a:grpSpLocks/>
          </p:cNvGrpSpPr>
          <p:nvPr/>
        </p:nvGrpSpPr>
        <p:grpSpPr bwMode="auto">
          <a:xfrm>
            <a:off x="228600" y="3276599"/>
            <a:ext cx="3124200" cy="2487613"/>
            <a:chOff x="609600" y="3886181"/>
            <a:chExt cx="3124200" cy="2488215"/>
          </a:xfrm>
        </p:grpSpPr>
        <p:cxnSp>
          <p:nvCxnSpPr>
            <p:cNvPr id="42" name="Straight Connector 41"/>
            <p:cNvCxnSpPr/>
            <p:nvPr/>
          </p:nvCxnSpPr>
          <p:spPr>
            <a:xfrm rot="5400000" flipH="1" flipV="1">
              <a:off x="2704943" y="4153038"/>
              <a:ext cx="1295713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74"/>
            <p:cNvGrpSpPr>
              <a:grpSpLocks/>
            </p:cNvGrpSpPr>
            <p:nvPr/>
          </p:nvGrpSpPr>
          <p:grpSpPr bwMode="auto">
            <a:xfrm>
              <a:off x="609600" y="5029200"/>
              <a:ext cx="2332999" cy="1345196"/>
              <a:chOff x="609600" y="5257800"/>
              <a:chExt cx="2332999" cy="1345196"/>
            </a:xfrm>
          </p:grpSpPr>
          <p:grpSp>
            <p:nvGrpSpPr>
              <p:cNvPr id="14" name="Group 37"/>
              <p:cNvGrpSpPr>
                <a:grpSpLocks/>
              </p:cNvGrpSpPr>
              <p:nvPr/>
            </p:nvGrpSpPr>
            <p:grpSpPr bwMode="auto">
              <a:xfrm>
                <a:off x="609600" y="5257800"/>
                <a:ext cx="1674040" cy="1345196"/>
                <a:chOff x="4136369" y="1910127"/>
                <a:chExt cx="3471851" cy="2511608"/>
              </a:xfrm>
            </p:grpSpPr>
            <p:pic>
              <p:nvPicPr>
                <p:cNvPr id="59440" name="Picture 38"/>
                <p:cNvPicPr>
                  <a:picLocks noChangeAspect="1"/>
                </p:cNvPicPr>
                <p:nvPr/>
              </p:nvPicPr>
              <p:blipFill>
                <a:blip r:embed="rId2"/>
                <a:srcRect l="65228" b="8089"/>
                <a:stretch>
                  <a:fillRect/>
                </a:stretch>
              </p:blipFill>
              <p:spPr bwMode="auto">
                <a:xfrm>
                  <a:off x="6680230" y="1910127"/>
                  <a:ext cx="927990" cy="25116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9441" name="Picture 39"/>
                <p:cNvPicPr>
                  <a:picLocks noChangeAspect="1"/>
                </p:cNvPicPr>
                <p:nvPr/>
              </p:nvPicPr>
              <p:blipFill>
                <a:blip r:embed="rId2"/>
                <a:srcRect b="8089"/>
                <a:stretch>
                  <a:fillRect/>
                </a:stretch>
              </p:blipFill>
              <p:spPr bwMode="auto">
                <a:xfrm>
                  <a:off x="4136369" y="1910127"/>
                  <a:ext cx="2668862" cy="25116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59439" name="Picture 59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286000" y="5257800"/>
                <a:ext cx="656599" cy="1313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5" name="Group 69"/>
          <p:cNvGrpSpPr>
            <a:grpSpLocks/>
          </p:cNvGrpSpPr>
          <p:nvPr/>
        </p:nvGrpSpPr>
        <p:grpSpPr bwMode="auto">
          <a:xfrm>
            <a:off x="2286000" y="1143000"/>
            <a:ext cx="4191000" cy="3657600"/>
            <a:chOff x="2133600" y="1524000"/>
            <a:chExt cx="4191000" cy="3657600"/>
          </a:xfrm>
        </p:grpSpPr>
        <p:pic>
          <p:nvPicPr>
            <p:cNvPr id="59428" name="Picture 8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33600" y="3048000"/>
              <a:ext cx="656599" cy="1084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29" name="Picture 1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95800" y="1676400"/>
              <a:ext cx="656599" cy="1008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30" name="Picture 14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43200" y="1981200"/>
              <a:ext cx="656599" cy="1084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31" name="Picture 15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53000" y="3886200"/>
              <a:ext cx="656599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32" name="Picture 16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124200" y="4191000"/>
              <a:ext cx="656599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33" name="Picture 58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62600" y="2819400"/>
              <a:ext cx="7620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34" name="Picture 60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05200" y="1524000"/>
              <a:ext cx="656599" cy="1008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35" name="Picture 61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81600" y="1905000"/>
              <a:ext cx="656599" cy="1084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" name="Rectangle 80"/>
          <p:cNvSpPr/>
          <p:nvPr/>
        </p:nvSpPr>
        <p:spPr>
          <a:xfrm>
            <a:off x="381000" y="5486400"/>
            <a:ext cx="2057400" cy="45720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ቀጠና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  <a:r>
              <a:rPr lang="en-US" sz="2800" dirty="0">
                <a:solidFill>
                  <a:schemeClr val="tx1"/>
                </a:solidFill>
              </a:rPr>
              <a:t>5 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781800" y="5334000"/>
            <a:ext cx="2057400" cy="45720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ቀጠና</a:t>
            </a:r>
            <a:r>
              <a:rPr lang="en-US" sz="3200" dirty="0" smtClean="0">
                <a:solidFill>
                  <a:schemeClr val="tx1"/>
                </a:solidFill>
              </a:rPr>
              <a:t> 3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6858000" y="2057400"/>
            <a:ext cx="2057400" cy="457200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ቀጠና</a:t>
            </a:r>
            <a:r>
              <a:rPr lang="en-US" sz="2800" dirty="0" smtClean="0">
                <a:solidFill>
                  <a:schemeClr val="tx1"/>
                </a:solidFill>
              </a:rPr>
              <a:t> 2</a:t>
            </a:r>
            <a:endParaRPr lang="en-US" sz="2800" dirty="0">
              <a:solidFill>
                <a:schemeClr val="tx1"/>
              </a:solidFill>
            </a:endParaRPr>
          </a:p>
        </p:txBody>
      </p:sp>
      <p:grpSp>
        <p:nvGrpSpPr>
          <p:cNvPr id="16" name="Group 92"/>
          <p:cNvGrpSpPr>
            <a:grpSpLocks/>
          </p:cNvGrpSpPr>
          <p:nvPr/>
        </p:nvGrpSpPr>
        <p:grpSpPr bwMode="auto">
          <a:xfrm>
            <a:off x="0" y="762000"/>
            <a:ext cx="3124200" cy="1981200"/>
            <a:chOff x="0" y="762000"/>
            <a:chExt cx="3124200" cy="1981200"/>
          </a:xfrm>
        </p:grpSpPr>
        <p:grpSp>
          <p:nvGrpSpPr>
            <p:cNvPr id="17" name="Group 70"/>
            <p:cNvGrpSpPr>
              <a:grpSpLocks/>
            </p:cNvGrpSpPr>
            <p:nvPr/>
          </p:nvGrpSpPr>
          <p:grpSpPr bwMode="auto">
            <a:xfrm>
              <a:off x="0" y="762000"/>
              <a:ext cx="2332999" cy="1541798"/>
              <a:chOff x="304800" y="914400"/>
              <a:chExt cx="2332999" cy="1541798"/>
            </a:xfrm>
          </p:grpSpPr>
          <p:grpSp>
            <p:nvGrpSpPr>
              <p:cNvPr id="18" name="Group 18"/>
              <p:cNvGrpSpPr>
                <a:grpSpLocks/>
              </p:cNvGrpSpPr>
              <p:nvPr/>
            </p:nvGrpSpPr>
            <p:grpSpPr bwMode="auto">
              <a:xfrm>
                <a:off x="304800" y="1066800"/>
                <a:ext cx="1674040" cy="1345196"/>
                <a:chOff x="4136369" y="1910127"/>
                <a:chExt cx="3471851" cy="2511608"/>
              </a:xfrm>
            </p:grpSpPr>
            <p:pic>
              <p:nvPicPr>
                <p:cNvPr id="59426" name="Picture 19"/>
                <p:cNvPicPr>
                  <a:picLocks noChangeAspect="1"/>
                </p:cNvPicPr>
                <p:nvPr/>
              </p:nvPicPr>
              <p:blipFill>
                <a:blip r:embed="rId2"/>
                <a:srcRect l="65228" b="8089"/>
                <a:stretch>
                  <a:fillRect/>
                </a:stretch>
              </p:blipFill>
              <p:spPr bwMode="auto">
                <a:xfrm>
                  <a:off x="6680230" y="1910127"/>
                  <a:ext cx="927990" cy="25116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9427" name="Picture 20"/>
                <p:cNvPicPr>
                  <a:picLocks noChangeAspect="1"/>
                </p:cNvPicPr>
                <p:nvPr/>
              </p:nvPicPr>
              <p:blipFill>
                <a:blip r:embed="rId2"/>
                <a:srcRect b="8089"/>
                <a:stretch>
                  <a:fillRect/>
                </a:stretch>
              </p:blipFill>
              <p:spPr bwMode="auto">
                <a:xfrm>
                  <a:off x="4136369" y="1910127"/>
                  <a:ext cx="2668862" cy="25116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59425" name="Picture 57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981200" y="914400"/>
                <a:ext cx="656599" cy="15417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90" name="Straight Connector 89"/>
            <p:cNvCxnSpPr/>
            <p:nvPr/>
          </p:nvCxnSpPr>
          <p:spPr>
            <a:xfrm>
              <a:off x="2133600" y="2209800"/>
              <a:ext cx="990600" cy="533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Rectangle 91"/>
          <p:cNvSpPr/>
          <p:nvPr/>
        </p:nvSpPr>
        <p:spPr>
          <a:xfrm>
            <a:off x="0" y="2362200"/>
            <a:ext cx="2057400" cy="457200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ቀጠና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  <a:r>
              <a:rPr lang="en-US" sz="2800" dirty="0">
                <a:solidFill>
                  <a:schemeClr val="tx1"/>
                </a:solidFill>
              </a:rPr>
              <a:t>1 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3581400" y="5334000"/>
            <a:ext cx="2057400" cy="4572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 smtClean="0">
                <a:solidFill>
                  <a:schemeClr val="tx1"/>
                </a:solidFill>
              </a:rPr>
              <a:t>ቀጠና</a:t>
            </a:r>
            <a:r>
              <a:rPr lang="en-US" sz="2000" dirty="0" smtClean="0">
                <a:solidFill>
                  <a:schemeClr val="tx1"/>
                </a:solidFill>
              </a:rPr>
              <a:t>  </a:t>
            </a:r>
            <a:r>
              <a:rPr lang="en-US" sz="2000" dirty="0">
                <a:solidFill>
                  <a:schemeClr val="tx1"/>
                </a:solidFill>
              </a:rPr>
              <a:t>4 </a:t>
            </a:r>
          </a:p>
        </p:txBody>
      </p:sp>
      <p:sp>
        <p:nvSpPr>
          <p:cNvPr id="54" name="Rectangle 53"/>
          <p:cNvSpPr/>
          <p:nvPr/>
        </p:nvSpPr>
        <p:spPr>
          <a:xfrm>
            <a:off x="0" y="3505200"/>
            <a:ext cx="2057400" cy="45720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ዝቅተኛ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0" y="2743200"/>
            <a:ext cx="2057400" cy="4572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ቅድሚያ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0" y="3124200"/>
            <a:ext cx="2133600" cy="45720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መካከለኛ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858000" y="2514600"/>
            <a:ext cx="2057400" cy="4572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ቅድሚያ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010400" y="3048000"/>
            <a:ext cx="2133600" cy="45720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መካከለኛ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086600" y="3581400"/>
            <a:ext cx="2057400" cy="457200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ዝቅተኛ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781800" y="5715000"/>
            <a:ext cx="2057400" cy="4572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ቅድሚያ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781800" y="6019800"/>
            <a:ext cx="2133600" cy="45720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መካከለኛ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858000" y="6400800"/>
            <a:ext cx="2057400" cy="45720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ዝቅተኛ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581400" y="5867400"/>
            <a:ext cx="2057400" cy="4572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ቅድሚያ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505200" y="6248400"/>
            <a:ext cx="2133600" cy="45720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err="1" smtClean="0">
                <a:solidFill>
                  <a:schemeClr val="tx1"/>
                </a:solidFill>
              </a:rPr>
              <a:t>መካከለኛ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3505200" y="6629400"/>
            <a:ext cx="2057400" cy="45720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ዝቅተኛ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381000" y="5867400"/>
            <a:ext cx="2057400" cy="4572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ቅድሚያ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381000" y="6248400"/>
            <a:ext cx="2133600" cy="45720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err="1" smtClean="0">
                <a:solidFill>
                  <a:schemeClr val="tx1"/>
                </a:solidFill>
              </a:rPr>
              <a:t>መካከለኛ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81000" y="6629400"/>
            <a:ext cx="2057400" cy="45720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ዝቅተኛ</a:t>
            </a:r>
            <a:endParaRPr lang="en-US" sz="2800" dirty="0">
              <a:solidFill>
                <a:schemeClr val="tx1"/>
              </a:solidFill>
            </a:endParaRPr>
          </a:p>
        </p:txBody>
      </p:sp>
      <p:grpSp>
        <p:nvGrpSpPr>
          <p:cNvPr id="19" name="Group 111"/>
          <p:cNvGrpSpPr/>
          <p:nvPr/>
        </p:nvGrpSpPr>
        <p:grpSpPr>
          <a:xfrm>
            <a:off x="3200400" y="2133600"/>
            <a:ext cx="2209800" cy="1676400"/>
            <a:chOff x="609600" y="457200"/>
            <a:chExt cx="7620000" cy="5890846"/>
          </a:xfrm>
        </p:grpSpPr>
        <p:sp>
          <p:nvSpPr>
            <p:cNvPr id="113" name="Flowchart: Predefined Process 112"/>
            <p:cNvSpPr/>
            <p:nvPr/>
          </p:nvSpPr>
          <p:spPr>
            <a:xfrm>
              <a:off x="1043354" y="2234419"/>
              <a:ext cx="914400" cy="4062046"/>
            </a:xfrm>
            <a:prstGeom prst="flowChartPredefinedProcess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800" dirty="0" smtClean="0"/>
                <a:t>Service delivery  </a:t>
              </a:r>
              <a:endParaRPr lang="en-US" sz="800" dirty="0"/>
            </a:p>
          </p:txBody>
        </p:sp>
        <p:sp>
          <p:nvSpPr>
            <p:cNvPr id="114" name="Flowchart: Predefined Process 113"/>
            <p:cNvSpPr/>
            <p:nvPr/>
          </p:nvSpPr>
          <p:spPr>
            <a:xfrm>
              <a:off x="3124200" y="2286000"/>
              <a:ext cx="914400" cy="4062046"/>
            </a:xfrm>
            <a:prstGeom prst="flowChartPredefinedProcess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 quality assurance 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5" name="Flowchart: Predefined Process 114"/>
            <p:cNvSpPr/>
            <p:nvPr/>
          </p:nvSpPr>
          <p:spPr>
            <a:xfrm>
              <a:off x="4893212" y="2286000"/>
              <a:ext cx="914400" cy="4062046"/>
            </a:xfrm>
            <a:prstGeom prst="flowChartPredefinedProcess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000" dirty="0" smtClean="0"/>
                <a:t>L</a:t>
              </a:r>
              <a:r>
                <a:rPr lang="en-US" sz="800" dirty="0" smtClean="0"/>
                <a:t>eadership and governance </a:t>
              </a:r>
              <a:endParaRPr lang="en-US" sz="2000" dirty="0"/>
            </a:p>
          </p:txBody>
        </p:sp>
        <p:sp>
          <p:nvSpPr>
            <p:cNvPr id="116" name="Flowchart: Predefined Process 115"/>
            <p:cNvSpPr/>
            <p:nvPr/>
          </p:nvSpPr>
          <p:spPr>
            <a:xfrm>
              <a:off x="7162800" y="2286000"/>
              <a:ext cx="914400" cy="4062046"/>
            </a:xfrm>
            <a:prstGeom prst="flowChartPredefinedProcess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050" dirty="0" smtClean="0"/>
                <a:t>Health system capacity  </a:t>
              </a:r>
              <a:endParaRPr lang="en-US" sz="1050" dirty="0"/>
            </a:p>
          </p:txBody>
        </p:sp>
        <p:sp>
          <p:nvSpPr>
            <p:cNvPr id="117" name="Block Arc 116"/>
            <p:cNvSpPr/>
            <p:nvPr/>
          </p:nvSpPr>
          <p:spPr>
            <a:xfrm flipV="1">
              <a:off x="609600" y="3200399"/>
              <a:ext cx="7467600" cy="914399"/>
            </a:xfrm>
            <a:prstGeom prst="blockArc">
              <a:avLst>
                <a:gd name="adj1" fmla="val 10973919"/>
                <a:gd name="adj2" fmla="val 0"/>
                <a:gd name="adj3" fmla="val 25000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8" name="Block Arc 117"/>
            <p:cNvSpPr/>
            <p:nvPr/>
          </p:nvSpPr>
          <p:spPr>
            <a:xfrm flipV="1">
              <a:off x="759655" y="4038600"/>
              <a:ext cx="7317545" cy="1066800"/>
            </a:xfrm>
            <a:prstGeom prst="blockArc">
              <a:avLst>
                <a:gd name="adj1" fmla="val 10973919"/>
                <a:gd name="adj2" fmla="val 0"/>
                <a:gd name="adj3" fmla="val 25000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9" name="Block Arc 118"/>
            <p:cNvSpPr/>
            <p:nvPr/>
          </p:nvSpPr>
          <p:spPr>
            <a:xfrm flipV="1">
              <a:off x="838200" y="1981200"/>
              <a:ext cx="7391400" cy="1143000"/>
            </a:xfrm>
            <a:prstGeom prst="blockArc">
              <a:avLst>
                <a:gd name="adj1" fmla="val 10973919"/>
                <a:gd name="adj2" fmla="val 0"/>
                <a:gd name="adj3" fmla="val 25000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0" name="Block Arc 119"/>
            <p:cNvSpPr/>
            <p:nvPr/>
          </p:nvSpPr>
          <p:spPr>
            <a:xfrm flipV="1">
              <a:off x="685800" y="5105400"/>
              <a:ext cx="7391400" cy="1066800"/>
            </a:xfrm>
            <a:prstGeom prst="blockArc">
              <a:avLst>
                <a:gd name="adj1" fmla="val 10973919"/>
                <a:gd name="adj2" fmla="val 0"/>
                <a:gd name="adj3" fmla="val 25000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121" name="Isosceles Triangle 120"/>
            <p:cNvSpPr/>
            <p:nvPr/>
          </p:nvSpPr>
          <p:spPr>
            <a:xfrm>
              <a:off x="990600" y="457200"/>
              <a:ext cx="7086600" cy="1855761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352800" y="2743201"/>
              <a:ext cx="1495785" cy="4461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050" b="1" cap="none" spc="0" dirty="0" smtClean="0">
                  <a:ln w="31550" cmpd="sng">
                    <a:gradFill>
                      <a:gsLst>
                        <a:gs pos="25000">
                          <a:schemeClr val="accent1">
                            <a:shade val="25000"/>
                            <a:satMod val="190000"/>
                          </a:schemeClr>
                        </a:gs>
                        <a:gs pos="80000">
                          <a:schemeClr val="accent1">
                            <a:tint val="75000"/>
                            <a:satMod val="19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bg1"/>
                  </a:solidFill>
                  <a:effectLst>
                    <a:outerShdw blurRad="41275" dist="12700" dir="12000000" algn="tl" rotWithShape="0">
                      <a:srgbClr val="000000">
                        <a:alpha val="40000"/>
                      </a:srgbClr>
                    </a:outerShdw>
                  </a:effectLst>
                </a:rPr>
                <a:t>community</a:t>
              </a:r>
              <a:endParaRPr lang="en-US" sz="105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733800" y="3733800"/>
              <a:ext cx="1648202" cy="54076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400" b="1" spc="100" dirty="0" smtClean="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rPr>
                <a:t>Finance </a:t>
              </a:r>
              <a:endParaRPr lang="en-US" sz="1400" b="1" cap="none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429000" y="4800601"/>
              <a:ext cx="2142907" cy="4596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050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BPR and quality</a:t>
              </a:r>
              <a:endParaRPr lang="en-US" sz="105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895600" y="5867400"/>
              <a:ext cx="2701980" cy="45964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050" b="1" spc="100" dirty="0" smtClean="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rPr>
                <a:t>Capacity building </a:t>
              </a:r>
              <a:endParaRPr lang="en-US" sz="1050" b="1" cap="none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6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6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7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7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7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20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7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build="allAtOnce" animBg="1"/>
      <p:bldP spid="82" grpId="0" build="allAtOnce" animBg="1"/>
      <p:bldP spid="83" grpId="0" build="allAtOnce" animBg="1"/>
      <p:bldP spid="92" grpId="0" build="allAtOnce" animBg="1"/>
      <p:bldP spid="101" grpId="0" build="allAtOnce" animBg="1"/>
      <p:bldP spid="54" grpId="0" build="allAtOnce" animBg="1"/>
      <p:bldP spid="63" grpId="0" build="allAtOnce" animBg="1"/>
      <p:bldP spid="64" grpId="0" build="allAtOnce" animBg="1"/>
      <p:bldP spid="66" grpId="0" build="allAtOnce" animBg="1"/>
      <p:bldP spid="67" grpId="0" build="allAtOnce" animBg="1"/>
      <p:bldP spid="68" grpId="0" build="allAtOnce" animBg="1"/>
      <p:bldP spid="69" grpId="0" build="allAtOnce" animBg="1"/>
      <p:bldP spid="70" grpId="0" build="allAtOnce" animBg="1"/>
      <p:bldP spid="71" grpId="0" build="allAtOnce" animBg="1"/>
      <p:bldP spid="72" grpId="0" build="allAtOnce" animBg="1"/>
      <p:bldP spid="73" grpId="0" build="allAtOnce" animBg="1"/>
      <p:bldP spid="74" grpId="0" build="allAtOnce" animBg="1"/>
      <p:bldP spid="75" grpId="0" build="allAtOnce" animBg="1"/>
      <p:bldP spid="76" grpId="0" build="allAtOnce" animBg="1"/>
      <p:bldP spid="77" grpId="0" build="allAtOnce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226784"/>
            <a:ext cx="2122811" cy="163121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err="1" smtClean="0"/>
              <a:t>በሽታ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መከላከል</a:t>
            </a:r>
            <a:endParaRPr lang="en-US" sz="28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የሚተላለፉ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የማይተላለፉ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ፓሌቲቭ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ኬር</a:t>
            </a:r>
            <a:r>
              <a:rPr lang="en-US" sz="2400" b="1" dirty="0" smtClean="0"/>
              <a:t>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4495800" y="5657671"/>
            <a:ext cx="2380780" cy="1200329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የህክምና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አገልግሎት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የታመሙ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ያልታመሙ</a:t>
            </a:r>
            <a:r>
              <a:rPr lang="en-US" sz="2400" b="1" dirty="0" smtClean="0"/>
              <a:t> 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0" y="2667000"/>
            <a:ext cx="3048000" cy="1692771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000" b="1" dirty="0" err="1" smtClean="0"/>
              <a:t>ማስተማር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መደገፍ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መከታተል</a:t>
            </a:r>
            <a:r>
              <a:rPr lang="en-US" sz="2000" b="1" dirty="0" smtClean="0"/>
              <a:t> 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b="1" dirty="0" err="1" smtClean="0"/>
              <a:t>ቤት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ለቤት</a:t>
            </a:r>
            <a:r>
              <a:rPr lang="en-US" sz="2000" b="1" dirty="0" smtClean="0"/>
              <a:t> 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b="1" dirty="0" err="1" smtClean="0"/>
              <a:t>በተቐማት</a:t>
            </a:r>
            <a:r>
              <a:rPr lang="en-US" sz="2000" b="1" dirty="0" smtClean="0"/>
              <a:t> 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b="1" dirty="0" err="1" smtClean="0"/>
              <a:t>በጎዳና</a:t>
            </a:r>
            <a:r>
              <a:rPr lang="en-US" sz="2000" b="1" dirty="0" smtClean="0"/>
              <a:t> 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b="1" dirty="0" err="1" smtClean="0"/>
              <a:t>በተደራጁ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አካላት</a:t>
            </a:r>
            <a:r>
              <a:rPr lang="en-US" sz="2000" b="1" dirty="0" smtClean="0"/>
              <a:t> </a:t>
            </a:r>
            <a:endParaRPr lang="en-US" sz="2000" dirty="0"/>
          </a:p>
        </p:txBody>
      </p:sp>
      <p:sp>
        <p:nvSpPr>
          <p:cNvPr id="17" name="Rectangle 16"/>
          <p:cNvSpPr/>
          <p:nvPr/>
        </p:nvSpPr>
        <p:spPr>
          <a:xfrm>
            <a:off x="5943600" y="2514600"/>
            <a:ext cx="3200400" cy="1815882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400" b="1" dirty="0" err="1" smtClean="0"/>
              <a:t>የማስፋት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ስትራቴጂ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ሞዴል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መፍጠር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መመዘን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ማስፋት</a:t>
            </a:r>
            <a:r>
              <a:rPr lang="en-US" sz="2400" b="1" dirty="0" smtClean="0"/>
              <a:t>  </a:t>
            </a:r>
            <a:endParaRPr lang="en-US" sz="2400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2209800" y="5288340"/>
            <a:ext cx="2133600" cy="156966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ቤተሰብ</a:t>
            </a:r>
            <a:r>
              <a:rPr lang="en-US" sz="2400" b="1" dirty="0" smtClean="0"/>
              <a:t>  ጤና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የህጻናት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የወጣቶች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የእናቶች</a:t>
            </a:r>
            <a:r>
              <a:rPr lang="en-US" sz="2400" b="1" dirty="0" smtClean="0"/>
              <a:t> 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7086600" y="5657671"/>
            <a:ext cx="2300630" cy="1200329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የማህበረሰብ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አቀፍ</a:t>
            </a:r>
            <a:r>
              <a:rPr lang="en-US" sz="2400" b="1" dirty="0" smtClean="0"/>
              <a:t> </a:t>
            </a:r>
          </a:p>
          <a:p>
            <a:r>
              <a:rPr lang="en-US" sz="2400" b="1" dirty="0" smtClean="0"/>
              <a:t>ጤና </a:t>
            </a:r>
            <a:r>
              <a:rPr lang="en-US" sz="2400" b="1" dirty="0" err="1" smtClean="0"/>
              <a:t>መድህን</a:t>
            </a:r>
            <a:r>
              <a:rPr lang="en-US" sz="2400" b="1" dirty="0" smtClean="0"/>
              <a:t> </a:t>
            </a:r>
          </a:p>
          <a:p>
            <a:r>
              <a:rPr lang="en-US" sz="2400" b="1" dirty="0" err="1" smtClean="0"/>
              <a:t>ተጠቃሚዎች</a:t>
            </a:r>
            <a:r>
              <a:rPr lang="en-US" sz="2400" b="1" dirty="0" smtClean="0"/>
              <a:t>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5410200" y="762000"/>
            <a:ext cx="3733800" cy="1631216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000" b="1" dirty="0" err="1" smtClean="0"/>
              <a:t>አገልግሎት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የመስጠት</a:t>
            </a:r>
            <a:r>
              <a:rPr lang="en-US" sz="2000" b="1" dirty="0" smtClean="0"/>
              <a:t> 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b="1" dirty="0" err="1" smtClean="0"/>
              <a:t>ድንገተኛ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ህክምና</a:t>
            </a:r>
            <a:r>
              <a:rPr lang="en-US" sz="2000" b="1" dirty="0" smtClean="0"/>
              <a:t> 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b="1" dirty="0" err="1" smtClean="0"/>
              <a:t>ሪፈራል</a:t>
            </a:r>
            <a:r>
              <a:rPr lang="en-US" sz="2000" b="1" dirty="0" smtClean="0"/>
              <a:t> 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b="1" dirty="0" err="1" smtClean="0"/>
              <a:t>አስፈላጊ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የመከላክል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ስራዎች</a:t>
            </a:r>
            <a:r>
              <a:rPr lang="en-US" sz="2000" b="1" dirty="0" smtClean="0"/>
              <a:t> 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b="1" dirty="0" err="1" smtClean="0"/>
              <a:t>አገልግሎት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ያቐረጡትን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ማፈላለግ</a:t>
            </a:r>
            <a:r>
              <a:rPr lang="en-US" sz="2000" b="1" dirty="0" smtClean="0"/>
              <a:t> 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0" y="762000"/>
            <a:ext cx="3200400" cy="156966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b="1" dirty="0" err="1" smtClean="0"/>
              <a:t>የጤና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መረጃ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ገጽታ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መያዝ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ቅድሚያ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መካከለኛ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በዝቅተኛ</a:t>
            </a:r>
            <a:r>
              <a:rPr lang="en-US" sz="2400" b="1" dirty="0" smtClean="0"/>
              <a:t>  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2743200" y="4648200"/>
            <a:ext cx="5454825" cy="461665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en-US" sz="2400" dirty="0" err="1" smtClean="0"/>
              <a:t>የአሰራርና</a:t>
            </a:r>
            <a:r>
              <a:rPr lang="en-US" sz="2400" dirty="0" smtClean="0"/>
              <a:t> </a:t>
            </a:r>
            <a:r>
              <a:rPr lang="en-US" sz="2400" dirty="0" err="1" smtClean="0"/>
              <a:t>የመልካም</a:t>
            </a:r>
            <a:r>
              <a:rPr lang="en-US" sz="2400" dirty="0" smtClean="0"/>
              <a:t> </a:t>
            </a:r>
            <a:r>
              <a:rPr lang="en-US" sz="2400" dirty="0" err="1" smtClean="0"/>
              <a:t>አስተዳደር</a:t>
            </a:r>
            <a:r>
              <a:rPr lang="en-US" sz="2400" dirty="0" smtClean="0"/>
              <a:t> </a:t>
            </a:r>
            <a:r>
              <a:rPr lang="en-US" sz="2400" dirty="0" err="1" smtClean="0"/>
              <a:t>ችግሮችን</a:t>
            </a:r>
            <a:r>
              <a:rPr lang="en-US" sz="2400" dirty="0" smtClean="0"/>
              <a:t> </a:t>
            </a:r>
            <a:r>
              <a:rPr lang="en-US" sz="2400" dirty="0" err="1" smtClean="0"/>
              <a:t>መፍታት</a:t>
            </a:r>
            <a:endParaRPr lang="en-US" sz="2400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467600" cy="76200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marL="514350" indent="-514350" algn="ctr">
              <a:buFont typeface="+mj-lt"/>
              <a:buAutoNum type="arabicPeriod" startAt="2"/>
            </a:pPr>
            <a:r>
              <a:rPr lang="en-US" sz="3200" dirty="0" err="1" smtClean="0"/>
              <a:t>የህብረተሰብ</a:t>
            </a:r>
            <a:r>
              <a:rPr lang="en-US" sz="3200" dirty="0" smtClean="0"/>
              <a:t> </a:t>
            </a:r>
            <a:r>
              <a:rPr lang="en-US" sz="3200" dirty="0" err="1" smtClean="0"/>
              <a:t>ተሳትፎና</a:t>
            </a:r>
            <a:r>
              <a:rPr lang="en-US" sz="3200" dirty="0" smtClean="0"/>
              <a:t> </a:t>
            </a:r>
            <a:r>
              <a:rPr lang="en-US" sz="3200" dirty="0" err="1" smtClean="0"/>
              <a:t>ባለቤትነትን</a:t>
            </a:r>
            <a:r>
              <a:rPr lang="en-US" sz="3200" dirty="0" smtClean="0"/>
              <a:t> </a:t>
            </a:r>
            <a:r>
              <a:rPr lang="en-US" sz="3200" dirty="0" err="1" smtClean="0"/>
              <a:t>ማጎልበት</a:t>
            </a:r>
            <a:endParaRPr lang="en-US" sz="3200" dirty="0" smtClean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90800" y="1752600"/>
            <a:ext cx="3505200" cy="2819400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3429000" y="2590800"/>
            <a:ext cx="1996919" cy="1538883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b="1" dirty="0" err="1" smtClean="0"/>
              <a:t>ትስስርና</a:t>
            </a:r>
            <a:r>
              <a:rPr lang="en-US" b="1" dirty="0" smtClean="0"/>
              <a:t>  </a:t>
            </a:r>
            <a:r>
              <a:rPr lang="en-US" b="1" dirty="0" err="1" smtClean="0"/>
              <a:t>ቅንጅት</a:t>
            </a:r>
            <a:r>
              <a:rPr lang="en-US" b="1" dirty="0" smtClean="0"/>
              <a:t> 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b="1" dirty="0" err="1" smtClean="0"/>
              <a:t>የውስጥ</a:t>
            </a:r>
            <a:r>
              <a:rPr lang="en-US" b="1" dirty="0" smtClean="0"/>
              <a:t> </a:t>
            </a:r>
            <a:r>
              <a:rPr lang="en-US" b="1" dirty="0" err="1" smtClean="0"/>
              <a:t>ተስስር</a:t>
            </a:r>
            <a:r>
              <a:rPr lang="en-US" b="1" dirty="0" smtClean="0"/>
              <a:t> 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b="1" dirty="0" err="1" smtClean="0"/>
              <a:t>የውጭ</a:t>
            </a:r>
            <a:r>
              <a:rPr lang="en-US" b="1" dirty="0" smtClean="0"/>
              <a:t> </a:t>
            </a:r>
            <a:r>
              <a:rPr lang="en-US" b="1" dirty="0" err="1" smtClean="0"/>
              <a:t>ትስስር</a:t>
            </a:r>
            <a:r>
              <a:rPr lang="en-US" b="1" dirty="0" smtClean="0"/>
              <a:t> 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b="1" dirty="0" err="1" smtClean="0"/>
              <a:t>ሰትሪንግ</a:t>
            </a:r>
            <a:r>
              <a:rPr lang="en-US" b="1" dirty="0" smtClean="0"/>
              <a:t> </a:t>
            </a:r>
            <a:r>
              <a:rPr lang="en-US" b="1" dirty="0" err="1" smtClean="0"/>
              <a:t>ኮሚቴ</a:t>
            </a:r>
            <a:endParaRPr lang="en-US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4" grpId="0" build="p" animBg="1"/>
      <p:bldP spid="17" grpId="0" build="p" animBg="1"/>
      <p:bldP spid="19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21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228600"/>
            <a:ext cx="8382000" cy="70788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err="1" smtClean="0"/>
              <a:t>የሚጠበቅ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ውጤት</a:t>
            </a:r>
            <a:r>
              <a:rPr lang="en-US" sz="4000" b="1" dirty="0" smtClean="0"/>
              <a:t> </a:t>
            </a:r>
            <a:endParaRPr lang="en-US" sz="4000" dirty="0"/>
          </a:p>
        </p:txBody>
      </p:sp>
      <p:sp>
        <p:nvSpPr>
          <p:cNvPr id="14" name="Rectangle 13"/>
          <p:cNvSpPr/>
          <p:nvPr/>
        </p:nvSpPr>
        <p:spPr>
          <a:xfrm>
            <a:off x="0" y="1600200"/>
            <a:ext cx="28194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9800" y="1447800"/>
            <a:ext cx="2133600" cy="2431435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dirty="0" err="1" smtClean="0"/>
              <a:t>የአገልግሎት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ተጠቃሚ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መሆን</a:t>
            </a:r>
            <a:r>
              <a:rPr lang="en-US" sz="2400" b="1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ቤተሰብ</a:t>
            </a:r>
            <a:r>
              <a:rPr lang="en-US" sz="2400" b="1" dirty="0" smtClean="0"/>
              <a:t>  ጤና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የበሽታ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መከላከል</a:t>
            </a: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ለህክምና</a:t>
            </a: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3200" b="1" dirty="0" err="1" smtClean="0"/>
              <a:t>የማአጤመ</a:t>
            </a:r>
            <a:endParaRPr lang="en-US" sz="3200" dirty="0"/>
          </a:p>
        </p:txBody>
      </p:sp>
      <p:sp>
        <p:nvSpPr>
          <p:cNvPr id="20" name="Rectangle 19"/>
          <p:cNvSpPr/>
          <p:nvPr/>
        </p:nvSpPr>
        <p:spPr>
          <a:xfrm>
            <a:off x="2286000" y="5638800"/>
            <a:ext cx="3193962" cy="461665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dirty="0" err="1" smtClean="0"/>
              <a:t>ከአር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የጸዱ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መንደሮች</a:t>
            </a:r>
            <a:r>
              <a:rPr lang="en-US" sz="2400" b="1" dirty="0" smtClean="0"/>
              <a:t>   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>
          <a:xfrm>
            <a:off x="1066800" y="6248400"/>
            <a:ext cx="6781800" cy="461665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dirty="0" err="1" smtClean="0"/>
              <a:t>ሞዴል</a:t>
            </a:r>
            <a:r>
              <a:rPr lang="en-US" sz="2400" b="1" dirty="0" smtClean="0"/>
              <a:t>   </a:t>
            </a:r>
            <a:r>
              <a:rPr lang="en-US" sz="2400" b="1" dirty="0" err="1" smtClean="0"/>
              <a:t>መንደሮች</a:t>
            </a:r>
            <a:r>
              <a:rPr lang="en-US" sz="2400" b="1" dirty="0" smtClean="0"/>
              <a:t>/</a:t>
            </a:r>
            <a:r>
              <a:rPr lang="en-US" sz="2400" b="1" dirty="0" err="1" smtClean="0"/>
              <a:t>ቀጠናዎች</a:t>
            </a:r>
            <a:r>
              <a:rPr lang="en-US" sz="2400" b="1" dirty="0" smtClean="0"/>
              <a:t>/</a:t>
            </a:r>
            <a:r>
              <a:rPr lang="en-US" sz="2400" b="1" dirty="0" err="1" smtClean="0"/>
              <a:t>ወረዳዎች</a:t>
            </a:r>
            <a:r>
              <a:rPr lang="en-US" sz="2400" b="1" dirty="0" smtClean="0"/>
              <a:t> /ጤና </a:t>
            </a:r>
            <a:r>
              <a:rPr lang="en-US" sz="2400" b="1" dirty="0" err="1" smtClean="0"/>
              <a:t>ጣቢያዎች</a:t>
            </a:r>
            <a:r>
              <a:rPr lang="en-US" sz="2400" b="1" dirty="0" smtClean="0"/>
              <a:t>  </a:t>
            </a:r>
            <a:endParaRPr 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1000" y="1143000"/>
            <a:ext cx="2776722" cy="2308324"/>
          </a:xfrm>
          <a:prstGeom prst="rect">
            <a:avLst/>
          </a:prstGeom>
          <a:solidFill>
            <a:srgbClr val="FFC000"/>
          </a:solidFill>
        </p:spPr>
        <p:txBody>
          <a:bodyPr wrap="non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የሰለጠኑ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ሞዴል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ቤተሰብ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መምህራን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ወጣቶች</a:t>
            </a:r>
            <a:r>
              <a:rPr lang="en-US" sz="2400" b="1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ድጋፍ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የተደረገላቸው</a:t>
            </a:r>
            <a:r>
              <a:rPr lang="en-US" sz="2400" b="1" dirty="0" smtClean="0"/>
              <a:t>  </a:t>
            </a:r>
          </a:p>
          <a:p>
            <a:r>
              <a:rPr lang="en-US" sz="2400" b="1" dirty="0" err="1" smtClean="0"/>
              <a:t>የሴቶች</a:t>
            </a:r>
            <a:r>
              <a:rPr lang="en-US" sz="2400" b="1" dirty="0" smtClean="0"/>
              <a:t> ጤና </a:t>
            </a:r>
            <a:r>
              <a:rPr lang="en-US" sz="2400" b="1" dirty="0" err="1" smtClean="0"/>
              <a:t>ልማት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ቡድን</a:t>
            </a:r>
            <a:r>
              <a:rPr lang="en-US" sz="2400" b="1" dirty="0" smtClean="0"/>
              <a:t> </a:t>
            </a:r>
            <a:endParaRPr lang="en-US" sz="2400" dirty="0" smtClean="0"/>
          </a:p>
        </p:txBody>
      </p:sp>
      <p:sp>
        <p:nvSpPr>
          <p:cNvPr id="12" name="Notched Right Arrow 11"/>
          <p:cNvSpPr/>
          <p:nvPr/>
        </p:nvSpPr>
        <p:spPr>
          <a:xfrm>
            <a:off x="2971800" y="1371600"/>
            <a:ext cx="3048000" cy="48463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Notched Right Arrow 22"/>
          <p:cNvSpPr/>
          <p:nvPr/>
        </p:nvSpPr>
        <p:spPr>
          <a:xfrm rot="4071897">
            <a:off x="369581" y="4371358"/>
            <a:ext cx="2690072" cy="544247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otched Right Arrow 23"/>
          <p:cNvSpPr/>
          <p:nvPr/>
        </p:nvSpPr>
        <p:spPr>
          <a:xfrm rot="4243131">
            <a:off x="1551163" y="4057252"/>
            <a:ext cx="1851291" cy="484632"/>
          </a:xfrm>
          <a:prstGeom prst="notchedRightArrow">
            <a:avLst>
              <a:gd name="adj1" fmla="val 46789"/>
              <a:gd name="adj2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Notched Right Arrow 24"/>
          <p:cNvSpPr/>
          <p:nvPr/>
        </p:nvSpPr>
        <p:spPr>
          <a:xfrm rot="7350091">
            <a:off x="3360894" y="3490441"/>
            <a:ext cx="3483506" cy="48463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438400" y="5105400"/>
            <a:ext cx="4800600" cy="461665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dirty="0" err="1" smtClean="0"/>
              <a:t>ከቤት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መውለድ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ነጻ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የሆኑ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መንደሮች</a:t>
            </a:r>
            <a:r>
              <a:rPr lang="en-US" sz="2400" b="1" dirty="0" smtClean="0"/>
              <a:t>   </a:t>
            </a:r>
            <a:endParaRPr lang="en-US" sz="2400" dirty="0"/>
          </a:p>
        </p:txBody>
      </p:sp>
      <p:sp>
        <p:nvSpPr>
          <p:cNvPr id="28" name="Notched Right Arrow 27"/>
          <p:cNvSpPr/>
          <p:nvPr/>
        </p:nvSpPr>
        <p:spPr>
          <a:xfrm rot="5850491">
            <a:off x="6249915" y="4848924"/>
            <a:ext cx="2828202" cy="48463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Notched Right Arrow 28"/>
          <p:cNvSpPr/>
          <p:nvPr/>
        </p:nvSpPr>
        <p:spPr>
          <a:xfrm rot="5018999">
            <a:off x="-511835" y="4650606"/>
            <a:ext cx="2891985" cy="484632"/>
          </a:xfrm>
          <a:prstGeom prst="notchedRightArrow">
            <a:avLst>
              <a:gd name="adj1" fmla="val 46789"/>
              <a:gd name="adj2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Notched Right Arrow 29"/>
          <p:cNvSpPr/>
          <p:nvPr/>
        </p:nvSpPr>
        <p:spPr>
          <a:xfrm rot="4243131">
            <a:off x="5180645" y="5678959"/>
            <a:ext cx="913352" cy="484632"/>
          </a:xfrm>
          <a:prstGeom prst="notchedRightArrow">
            <a:avLst>
              <a:gd name="adj1" fmla="val 43673"/>
              <a:gd name="adj2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 animBg="1"/>
      <p:bldP spid="20" grpId="0" build="p" animBg="1"/>
      <p:bldP spid="21" grpId="0" build="p" animBg="1"/>
      <p:bldP spid="16" grpId="0" build="p" animBg="1"/>
      <p:bldP spid="12" grpId="0" animBg="1"/>
      <p:bldP spid="23" grpId="0" animBg="1"/>
      <p:bldP spid="24" grpId="0" animBg="1"/>
      <p:bldP spid="25" grpId="0" animBg="1"/>
      <p:bldP spid="27" grpId="0" build="p" animBg="1"/>
      <p:bldP spid="28" grpId="0" animBg="1"/>
      <p:bldP spid="29" grpId="0" animBg="1"/>
      <p:bldP spid="3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n-US" sz="4600" dirty="0" err="1" smtClean="0"/>
              <a:t>ወጥ</a:t>
            </a:r>
            <a:r>
              <a:rPr lang="en-US" sz="4600" dirty="0" smtClean="0"/>
              <a:t> </a:t>
            </a:r>
            <a:r>
              <a:rPr lang="en-US" sz="4600" dirty="0" err="1" smtClean="0"/>
              <a:t>የሆነ</a:t>
            </a:r>
            <a:r>
              <a:rPr lang="en-US" sz="4600" dirty="0" smtClean="0"/>
              <a:t> </a:t>
            </a:r>
            <a:r>
              <a:rPr lang="en-US" sz="4600" dirty="0" err="1" smtClean="0"/>
              <a:t>የአቅም</a:t>
            </a:r>
            <a:r>
              <a:rPr lang="en-US" sz="4600" dirty="0" smtClean="0"/>
              <a:t> </a:t>
            </a:r>
            <a:r>
              <a:rPr lang="en-US" sz="4600" dirty="0" err="1" smtClean="0"/>
              <a:t>ግንባታ</a:t>
            </a:r>
            <a:r>
              <a:rPr lang="en-US" sz="4600" dirty="0" smtClean="0"/>
              <a:t> </a:t>
            </a:r>
            <a:r>
              <a:rPr lang="en-US" sz="4600" dirty="0" err="1" smtClean="0"/>
              <a:t>ስልጠናዎች</a:t>
            </a:r>
            <a:r>
              <a:rPr lang="en-US" sz="4600" dirty="0" smtClean="0"/>
              <a:t> </a:t>
            </a:r>
            <a:r>
              <a:rPr lang="en-US" sz="4600" dirty="0" err="1" smtClean="0"/>
              <a:t>መስጠት</a:t>
            </a:r>
            <a:endParaRPr lang="en-US" sz="4600" dirty="0" smtClean="0"/>
          </a:p>
          <a:p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የአመለካከት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የእውቀትና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የክህሎት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ክፍተት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ማስተካከል</a:t>
            </a:r>
            <a:endParaRPr lang="en-US" sz="4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UHEP and PHC 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vs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PHCU</a:t>
            </a:r>
          </a:p>
          <a:p>
            <a:pPr lvl="1"/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የአተገባበር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ሂደቱን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ጠንቅቆ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ያለማወቅ</a:t>
            </a:r>
            <a:endParaRPr lang="en-US" sz="4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የሚጠበቅ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ውጤት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ምንድን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ነው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ብሎ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አለማለም</a:t>
            </a:r>
            <a:endParaRPr lang="en-US" sz="4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የቁርጠኝነት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ቸግር</a:t>
            </a:r>
            <a:endParaRPr lang="en-US" sz="4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ድጋፍና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ክትትል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በትክክል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አለማድረግ</a:t>
            </a:r>
            <a:endParaRPr lang="en-US" sz="4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የአፈጻጸም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ግምገማ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</a:p>
          <a:p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የመለካም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አስተዳደር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ችግር</a:t>
            </a:r>
            <a:endParaRPr lang="en-US" sz="4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ለችግሮች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የመፍትሄ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ሃሳብ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ወይም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እርምጀ</a:t>
            </a:r>
            <a:endParaRPr lang="en-US" sz="4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ማበረታቻና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ማነቃቂያ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አለመኖር</a:t>
            </a:r>
            <a:r>
              <a:rPr lang="en-US" sz="4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just"/>
            <a:endParaRPr lang="en-US" sz="3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3"/>
            </a:pPr>
            <a:r>
              <a:rPr lang="en-US" dirty="0" err="1" smtClean="0"/>
              <a:t>የሰው</a:t>
            </a:r>
            <a:r>
              <a:rPr lang="en-US" dirty="0" smtClean="0"/>
              <a:t> </a:t>
            </a:r>
            <a:r>
              <a:rPr lang="en-US" dirty="0" err="1" smtClean="0"/>
              <a:t>ሀብት</a:t>
            </a:r>
            <a:r>
              <a:rPr lang="en-US" dirty="0" smtClean="0"/>
              <a:t> </a:t>
            </a:r>
            <a:r>
              <a:rPr lang="en-US" dirty="0" err="1" smtClean="0"/>
              <a:t>ልማትን</a:t>
            </a:r>
            <a:r>
              <a:rPr lang="en-US" dirty="0" smtClean="0"/>
              <a:t> </a:t>
            </a:r>
            <a:r>
              <a:rPr lang="en-US" dirty="0" err="1" smtClean="0"/>
              <a:t>ማጠናከር</a:t>
            </a:r>
            <a:r>
              <a:rPr lang="en-US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76800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ወርዶ</a:t>
            </a:r>
            <a:r>
              <a:rPr lang="en-US" sz="2800" dirty="0" smtClean="0"/>
              <a:t> </a:t>
            </a:r>
            <a:r>
              <a:rPr lang="en-US" sz="2800" dirty="0" err="1" smtClean="0"/>
              <a:t>መደገፍ</a:t>
            </a:r>
            <a:endParaRPr lang="en-US" sz="2800" dirty="0" smtClean="0"/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/>
              <a:t> </a:t>
            </a:r>
            <a:r>
              <a:rPr lang="en-US" sz="2800" dirty="0" err="1" smtClean="0"/>
              <a:t>ቋሚ</a:t>
            </a:r>
            <a:r>
              <a:rPr lang="en-US" sz="2800" dirty="0" smtClean="0"/>
              <a:t> </a:t>
            </a:r>
            <a:r>
              <a:rPr lang="en-US" sz="2800" dirty="0" err="1" smtClean="0"/>
              <a:t>የሆነ</a:t>
            </a:r>
            <a:r>
              <a:rPr lang="en-US" sz="2800" dirty="0" smtClean="0"/>
              <a:t> 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err="1" smtClean="0"/>
              <a:t>ችግር</a:t>
            </a:r>
            <a:r>
              <a:rPr lang="en-US" sz="2800" dirty="0" smtClean="0"/>
              <a:t> </a:t>
            </a:r>
            <a:r>
              <a:rPr lang="en-US" sz="2800" dirty="0" err="1" smtClean="0"/>
              <a:t>ፈቺ</a:t>
            </a:r>
            <a:r>
              <a:rPr lang="en-US" sz="2800" dirty="0" smtClean="0"/>
              <a:t>(</a:t>
            </a:r>
            <a:r>
              <a:rPr lang="en-US" sz="2800" dirty="0" err="1" smtClean="0"/>
              <a:t>ፍላጎትንም</a:t>
            </a:r>
            <a:r>
              <a:rPr lang="en-US" sz="2800" dirty="0" smtClean="0"/>
              <a:t> </a:t>
            </a:r>
            <a:r>
              <a:rPr lang="en-US" sz="2800" dirty="0" err="1" smtClean="0"/>
              <a:t>መሰረት</a:t>
            </a:r>
            <a:r>
              <a:rPr lang="en-US" sz="2800" dirty="0" smtClean="0"/>
              <a:t> </a:t>
            </a:r>
            <a:r>
              <a:rPr lang="en-US" sz="2800" dirty="0" err="1" smtClean="0"/>
              <a:t>ያደረገ</a:t>
            </a:r>
            <a:r>
              <a:rPr lang="en-US" sz="2800" dirty="0" smtClean="0"/>
              <a:t> </a:t>
            </a:r>
            <a:r>
              <a:rPr lang="en-US" sz="2800" dirty="0" err="1" smtClean="0"/>
              <a:t>መተማመን</a:t>
            </a:r>
            <a:r>
              <a:rPr lang="en-US" sz="2800" dirty="0" smtClean="0"/>
              <a:t> </a:t>
            </a:r>
            <a:r>
              <a:rPr lang="en-US" sz="2800" dirty="0" err="1" smtClean="0"/>
              <a:t>መቻል</a:t>
            </a:r>
            <a:r>
              <a:rPr lang="en-US" sz="2800" dirty="0" smtClean="0"/>
              <a:t>)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err="1" smtClean="0"/>
              <a:t>ክትትል</a:t>
            </a:r>
            <a:r>
              <a:rPr lang="en-US" sz="2800" dirty="0" smtClean="0"/>
              <a:t>  </a:t>
            </a:r>
            <a:r>
              <a:rPr lang="en-US" sz="2800" dirty="0" err="1" smtClean="0"/>
              <a:t>ያለው</a:t>
            </a:r>
            <a:endParaRPr lang="en-US" sz="2800" dirty="0" smtClean="0"/>
          </a:p>
          <a:p>
            <a:pPr lvl="1" algn="just">
              <a:buFont typeface="Wingdings" pitchFamily="2" charset="2"/>
              <a:buChar char="§"/>
            </a:pPr>
            <a:r>
              <a:rPr lang="en-US" sz="2800" dirty="0" err="1" smtClean="0"/>
              <a:t>ግብረ</a:t>
            </a:r>
            <a:r>
              <a:rPr lang="en-US" sz="2800" dirty="0" smtClean="0"/>
              <a:t> </a:t>
            </a:r>
            <a:r>
              <a:rPr lang="en-US" sz="2800" dirty="0" err="1" smtClean="0"/>
              <a:t>መልስ</a:t>
            </a:r>
            <a:r>
              <a:rPr lang="en-US" sz="2800" dirty="0" smtClean="0"/>
              <a:t> </a:t>
            </a:r>
            <a:r>
              <a:rPr lang="en-US" sz="2800" dirty="0" err="1" smtClean="0"/>
              <a:t>ያለው</a:t>
            </a:r>
            <a:r>
              <a:rPr lang="en-US" sz="2800" dirty="0" smtClean="0"/>
              <a:t>  </a:t>
            </a:r>
            <a:r>
              <a:rPr lang="en-US" sz="2800" dirty="0" err="1" smtClean="0"/>
              <a:t>በየደረጃው</a:t>
            </a:r>
            <a:r>
              <a:rPr lang="en-US" sz="2800" dirty="0" smtClean="0"/>
              <a:t>  </a:t>
            </a:r>
            <a:r>
              <a:rPr lang="en-US" sz="2800" dirty="0" err="1" smtClean="0"/>
              <a:t>መደረግ</a:t>
            </a:r>
            <a:r>
              <a:rPr lang="en-US" sz="2800" dirty="0" smtClean="0"/>
              <a:t> </a:t>
            </a:r>
            <a:r>
              <a:rPr lang="en-US" sz="2800" dirty="0" err="1" smtClean="0"/>
              <a:t>አለበት</a:t>
            </a:r>
            <a:endParaRPr lang="en-US" sz="2800" dirty="0" smtClean="0"/>
          </a:p>
          <a:p>
            <a:pPr algn="just"/>
            <a:r>
              <a:rPr lang="en-US" sz="2800" dirty="0" err="1" smtClean="0"/>
              <a:t>በመድረክ</a:t>
            </a:r>
            <a:r>
              <a:rPr lang="en-US" sz="2800" dirty="0" smtClean="0"/>
              <a:t> </a:t>
            </a:r>
            <a:r>
              <a:rPr lang="en-US" sz="2800" dirty="0" err="1" smtClean="0"/>
              <a:t>መደግፍ</a:t>
            </a:r>
            <a:r>
              <a:rPr lang="en-US" sz="2800" dirty="0" smtClean="0"/>
              <a:t> 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err="1" smtClean="0"/>
              <a:t>አፈጻጸም</a:t>
            </a:r>
            <a:r>
              <a:rPr lang="en-US" sz="2800" dirty="0" smtClean="0"/>
              <a:t>  </a:t>
            </a:r>
            <a:r>
              <a:rPr lang="en-US" sz="2800" dirty="0" err="1" smtClean="0"/>
              <a:t>ከባለድርሻ</a:t>
            </a:r>
            <a:r>
              <a:rPr lang="en-US" sz="2800" dirty="0" smtClean="0"/>
              <a:t> </a:t>
            </a:r>
            <a:r>
              <a:rPr lang="en-US" sz="2800" dirty="0" err="1" smtClean="0"/>
              <a:t>አካላት</a:t>
            </a:r>
            <a:r>
              <a:rPr lang="en-US" sz="2800" dirty="0" smtClean="0"/>
              <a:t> </a:t>
            </a:r>
            <a:r>
              <a:rPr lang="en-US" sz="2800" dirty="0" err="1" smtClean="0"/>
              <a:t>ጋር</a:t>
            </a:r>
            <a:r>
              <a:rPr lang="en-US" sz="2800" dirty="0" smtClean="0"/>
              <a:t> </a:t>
            </a:r>
            <a:r>
              <a:rPr lang="en-US" sz="2800" dirty="0" err="1" smtClean="0"/>
              <a:t>መገምገም</a:t>
            </a:r>
            <a:r>
              <a:rPr lang="en-US" sz="2800" dirty="0" smtClean="0"/>
              <a:t> </a:t>
            </a:r>
            <a:r>
              <a:rPr lang="en-US" sz="2800" dirty="0" err="1" smtClean="0"/>
              <a:t>አለበት</a:t>
            </a:r>
            <a:endParaRPr lang="en-US" sz="2800" dirty="0" smtClean="0"/>
          </a:p>
          <a:p>
            <a:pPr lvl="1" algn="just">
              <a:buFont typeface="Wingdings" pitchFamily="2" charset="2"/>
              <a:buChar char="§"/>
            </a:pPr>
            <a:r>
              <a:rPr lang="en-US" sz="2800" dirty="0" err="1" smtClean="0"/>
              <a:t>ቐሚ</a:t>
            </a:r>
            <a:r>
              <a:rPr lang="en-US" sz="2800" dirty="0" smtClean="0"/>
              <a:t> </a:t>
            </a:r>
            <a:r>
              <a:rPr lang="en-US" sz="2800" dirty="0" err="1" smtClean="0"/>
              <a:t>የሆነ</a:t>
            </a:r>
            <a:r>
              <a:rPr lang="en-US" sz="2800" dirty="0" smtClean="0"/>
              <a:t> </a:t>
            </a:r>
            <a:r>
              <a:rPr lang="en-US" sz="2800" dirty="0" err="1" smtClean="0"/>
              <a:t>የዘርፍ</a:t>
            </a:r>
            <a:r>
              <a:rPr lang="en-US" sz="2800" dirty="0" smtClean="0"/>
              <a:t> </a:t>
            </a:r>
            <a:r>
              <a:rPr lang="en-US" sz="2800" dirty="0" err="1" smtClean="0"/>
              <a:t>ግንኙነት</a:t>
            </a:r>
            <a:endParaRPr lang="en-US" sz="2800" dirty="0" smtClean="0"/>
          </a:p>
          <a:p>
            <a:pPr lvl="1" algn="just">
              <a:buFont typeface="Wingdings" pitchFamily="2" charset="2"/>
              <a:buChar char="§"/>
            </a:pPr>
            <a:r>
              <a:rPr lang="en-US" sz="2800" dirty="0" err="1" smtClean="0"/>
              <a:t>የአፈጻጸም</a:t>
            </a:r>
            <a:r>
              <a:rPr lang="en-US" sz="2800" dirty="0" smtClean="0"/>
              <a:t> </a:t>
            </a:r>
            <a:r>
              <a:rPr lang="en-US" sz="2800" dirty="0" err="1" smtClean="0"/>
              <a:t>ግምገማ</a:t>
            </a:r>
            <a:r>
              <a:rPr lang="en-US" sz="2800" dirty="0" smtClean="0"/>
              <a:t> 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err="1" smtClean="0"/>
              <a:t>የአፈጻጸም</a:t>
            </a:r>
            <a:r>
              <a:rPr lang="en-US" sz="2800" dirty="0" smtClean="0"/>
              <a:t>  </a:t>
            </a:r>
            <a:r>
              <a:rPr lang="en-US" sz="2800" dirty="0" err="1" smtClean="0"/>
              <a:t>ክትትል</a:t>
            </a:r>
            <a:r>
              <a:rPr lang="en-US" sz="2800" dirty="0" smtClean="0"/>
              <a:t>(PMT)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marL="742950" indent="-742950" algn="ctr">
              <a:buFont typeface="+mj-lt"/>
              <a:buAutoNum type="arabicPeriod" startAt="4"/>
            </a:pPr>
            <a:r>
              <a:rPr lang="en-US" dirty="0" err="1" smtClean="0"/>
              <a:t>የተጠናከረ</a:t>
            </a:r>
            <a:r>
              <a:rPr lang="en-US" dirty="0" smtClean="0"/>
              <a:t> </a:t>
            </a:r>
            <a:r>
              <a:rPr lang="en-US" dirty="0" err="1" smtClean="0"/>
              <a:t>ድጋፍና</a:t>
            </a:r>
            <a:r>
              <a:rPr lang="en-US" dirty="0" smtClean="0"/>
              <a:t> </a:t>
            </a:r>
            <a:r>
              <a:rPr lang="en-US" dirty="0" err="1" smtClean="0"/>
              <a:t>ክትትል</a:t>
            </a:r>
            <a:r>
              <a:rPr lang="en-US" dirty="0" smtClean="0"/>
              <a:t> </a:t>
            </a:r>
            <a:r>
              <a:rPr lang="en-US" dirty="0" err="1" smtClean="0"/>
              <a:t>ማድረግ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04800" y="990600"/>
          <a:ext cx="85344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077200" cy="838200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sz="44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7" action="ppaction://hlinkfile"/>
              </a:rPr>
              <a:t>መግቢያ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B525CA-9F25-4DE6-AD00-7A2A55CB7D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4CB525CA-9F25-4DE6-AD00-7A2A55CB7D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946A3A-16F6-4435-8F74-0E3AE7C97B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9D946A3A-16F6-4435-8F74-0E3AE7C97B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D4BDFB-512E-448D-A39D-1B5588C86C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E5D4BDFB-512E-448D-A39D-1B5588C86C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7C004B-8260-4727-B388-E0A71E34A7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F47C004B-8260-4727-B388-E0A71E34A7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D5C5C4-0E8B-4A6A-820D-4FE1F1B52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59D5C5C4-0E8B-4A6A-820D-4FE1F1B527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CDEAE6-B1F3-4610-8FF1-A427BB4250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A3CDEAE6-B1F3-4610-8FF1-A427BB4250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CA8476-5C75-4C63-8DE1-B26F18B926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46CA8476-5C75-4C63-8DE1-B26F18B926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AB4872-A592-4FC0-B25F-BF582F7B2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E1AB4872-A592-4FC0-B25F-BF582F7B22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6E34A2-B642-431D-9906-681A5DDB3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C16E34A2-B642-431D-9906-681A5DDB32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3BEC9F-E5C9-4F93-8EF2-BD88AAA221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5F3BEC9F-E5C9-4F93-8EF2-BD88AAA221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99A8D9-63DF-4063-845A-451FA753B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8E99A8D9-63DF-4063-845A-451FA753B8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EAE03A-1477-432A-A351-B90BE04583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52EAE03A-1477-432A-A351-B90BE04583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7CCEDB-16C9-4A75-B324-6DCAB90BE1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697CCEDB-16C9-4A75-B324-6DCAB90BE1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99000E-EC3F-421B-91A6-E65ADA7F2E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">
                                            <p:graphicEl>
                                              <a:dgm id="{2F99000E-EC3F-421B-91A6-E65ADA7F2E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7B88C3-2D18-4817-B813-920ABEF85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607B88C3-2D18-4817-B813-920ABEF854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69F447-30B5-4EE3-B5D6-F427AC51D5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graphicEl>
                                              <a:dgm id="{5069F447-30B5-4EE3-B5D6-F427AC51D5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51042E-C767-4285-93F6-E18BE35A0B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">
                                            <p:graphicEl>
                                              <a:dgm id="{F951042E-C767-4285-93F6-E18BE35A0B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FA24C5-53C2-43C7-8FE5-606A3B4E53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">
                                            <p:graphicEl>
                                              <a:dgm id="{DCFA24C5-53C2-43C7-8FE5-606A3B4E53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69A605-3BC5-4757-9A8C-3295DA0521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">
                                            <p:graphicEl>
                                              <a:dgm id="{8769A605-3BC5-4757-9A8C-3295DA0521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CD40BE-C3E3-4513-9CDE-1890333EF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">
                                            <p:graphicEl>
                                              <a:dgm id="{ABCD40BE-C3E3-4513-9CDE-1890333EF9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A51023-A229-4838-83EB-27E80A1FD1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4">
                                            <p:graphicEl>
                                              <a:dgm id="{74A51023-A229-4838-83EB-27E80A1FD1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29E958-7107-47C1-B765-55B3781D7F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>
                                            <p:graphicEl>
                                              <a:dgm id="{6529E958-7107-47C1-B765-55B3781D7F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44DEBA-E0B6-4C81-8BD1-F1C06FADEF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>
                                            <p:graphicEl>
                                              <a:dgm id="{FD44DEBA-E0B6-4C81-8BD1-F1C06FADEF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278AB6-A27C-48BB-A5E4-713A534E24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">
                                            <p:graphicEl>
                                              <a:dgm id="{AE278AB6-A27C-48BB-A5E4-713A534E24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611BCF-E399-4BD3-82D1-551B8982A6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">
                                            <p:graphicEl>
                                              <a:dgm id="{F6611BCF-E399-4BD3-82D1-551B8982A6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B71286-8E0B-42C7-81B2-EDB9453360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4">
                                            <p:graphicEl>
                                              <a:dgm id="{ECB71286-8E0B-42C7-81B2-EDB9453360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AAC17A-EDAF-4037-BF96-A623AC1B65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4">
                                            <p:graphicEl>
                                              <a:dgm id="{72AAC17A-EDAF-4037-BF96-A623AC1B65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E25BB4-070D-4F74-8D9B-6BAE922ECB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4">
                                            <p:graphicEl>
                                              <a:dgm id="{76E25BB4-070D-4F74-8D9B-6BAE922ECB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8CD798-8FAB-440F-B69A-CBCA19D49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4">
                                            <p:graphicEl>
                                              <a:dgm id="{958CD798-8FAB-440F-B69A-CBCA19D49B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sz="3600" dirty="0" err="1" smtClean="0"/>
              <a:t>እቅድ</a:t>
            </a:r>
            <a:endParaRPr lang="en-US" sz="3600" dirty="0" smtClean="0"/>
          </a:p>
          <a:p>
            <a:pPr lvl="1" algn="just"/>
            <a:r>
              <a:rPr lang="en-US" sz="3200" dirty="0" err="1" smtClean="0"/>
              <a:t>ተናባቢ</a:t>
            </a:r>
            <a:r>
              <a:rPr lang="en-US" sz="3200" dirty="0" smtClean="0"/>
              <a:t> </a:t>
            </a:r>
            <a:r>
              <a:rPr lang="en-US" sz="3200" dirty="0" err="1" smtClean="0"/>
              <a:t>የሆነ</a:t>
            </a:r>
            <a:r>
              <a:rPr lang="en-US" sz="3200" dirty="0" smtClean="0"/>
              <a:t> </a:t>
            </a:r>
            <a:r>
              <a:rPr lang="en-US" sz="3200" dirty="0" err="1" smtClean="0"/>
              <a:t>እቅድ</a:t>
            </a:r>
            <a:r>
              <a:rPr lang="en-US" sz="3200" dirty="0" smtClean="0"/>
              <a:t>  </a:t>
            </a:r>
          </a:p>
          <a:p>
            <a:pPr lvl="1" algn="just"/>
            <a:r>
              <a:rPr lang="en-US" sz="3200" dirty="0" smtClean="0"/>
              <a:t> </a:t>
            </a:r>
            <a:r>
              <a:rPr lang="en-US" sz="3200" dirty="0" err="1" smtClean="0"/>
              <a:t>አፈጻጸሙን</a:t>
            </a:r>
            <a:r>
              <a:rPr lang="en-US" sz="3200" dirty="0" smtClean="0"/>
              <a:t>  </a:t>
            </a:r>
            <a:r>
              <a:rPr lang="en-US" sz="3200" dirty="0" err="1" smtClean="0"/>
              <a:t>ተከትሎ</a:t>
            </a:r>
            <a:r>
              <a:rPr lang="en-US" sz="3200" dirty="0" smtClean="0"/>
              <a:t>  </a:t>
            </a:r>
            <a:r>
              <a:rPr lang="en-US" sz="3200" dirty="0" err="1" smtClean="0"/>
              <a:t>የማይከለስ</a:t>
            </a:r>
            <a:r>
              <a:rPr lang="en-US" sz="3200" dirty="0" smtClean="0"/>
              <a:t> </a:t>
            </a:r>
          </a:p>
          <a:p>
            <a:pPr lvl="1" algn="just"/>
            <a:r>
              <a:rPr lang="en-US" sz="3200" dirty="0" err="1" smtClean="0"/>
              <a:t>በየደረጃው</a:t>
            </a:r>
            <a:r>
              <a:rPr lang="en-US" sz="3200" dirty="0" smtClean="0"/>
              <a:t> </a:t>
            </a:r>
            <a:r>
              <a:rPr lang="en-US" sz="3200" dirty="0" err="1" smtClean="0"/>
              <a:t>የተመረጡ</a:t>
            </a:r>
            <a:r>
              <a:rPr lang="en-US" sz="3200" dirty="0" smtClean="0"/>
              <a:t>  </a:t>
            </a:r>
            <a:r>
              <a:rPr lang="en-US" sz="3200" dirty="0" err="1" smtClean="0"/>
              <a:t>ኢንዲኬተሮች</a:t>
            </a:r>
            <a:r>
              <a:rPr lang="en-US" sz="3200" dirty="0" smtClean="0"/>
              <a:t> </a:t>
            </a:r>
            <a:r>
              <a:rPr lang="en-US" sz="3200" dirty="0" err="1" smtClean="0"/>
              <a:t>የማይቀነሱ</a:t>
            </a:r>
            <a:r>
              <a:rPr lang="en-US" sz="3200" dirty="0" smtClean="0"/>
              <a:t> </a:t>
            </a:r>
            <a:r>
              <a:rPr lang="en-US" sz="3200" dirty="0" err="1" smtClean="0"/>
              <a:t>ወይም</a:t>
            </a:r>
            <a:r>
              <a:rPr lang="en-US" sz="3200" dirty="0" smtClean="0"/>
              <a:t> </a:t>
            </a:r>
            <a:r>
              <a:rPr lang="en-US" sz="3200" dirty="0" err="1" smtClean="0"/>
              <a:t>የማይጨመሩ</a:t>
            </a:r>
            <a:endParaRPr lang="en-US" sz="3200" dirty="0" smtClean="0"/>
          </a:p>
          <a:p>
            <a:pPr algn="just"/>
            <a:r>
              <a:rPr lang="en-US" sz="3600" dirty="0" err="1" smtClean="0"/>
              <a:t>ሪፖርት</a:t>
            </a:r>
            <a:endParaRPr lang="en-US" sz="3600" dirty="0" smtClean="0"/>
          </a:p>
          <a:p>
            <a:pPr lvl="1" algn="just"/>
            <a:r>
              <a:rPr lang="en-US" sz="3200" dirty="0" err="1" smtClean="0"/>
              <a:t>ወቅታዊ</a:t>
            </a:r>
            <a:endParaRPr lang="en-US" sz="3200" dirty="0" smtClean="0"/>
          </a:p>
          <a:p>
            <a:pPr lvl="1" algn="just"/>
            <a:r>
              <a:rPr lang="en-US" sz="3200" dirty="0" err="1" smtClean="0"/>
              <a:t>ሙሉ</a:t>
            </a:r>
            <a:endParaRPr lang="en-US" sz="3200" dirty="0" smtClean="0"/>
          </a:p>
          <a:p>
            <a:pPr lvl="1" algn="just"/>
            <a:r>
              <a:rPr lang="en-US" sz="3200" dirty="0" err="1" smtClean="0"/>
              <a:t>ቀጣይነት</a:t>
            </a:r>
            <a:r>
              <a:rPr lang="en-US" sz="3200" dirty="0" smtClean="0"/>
              <a:t> </a:t>
            </a:r>
            <a:r>
              <a:rPr lang="en-US" sz="3200" dirty="0" err="1" smtClean="0"/>
              <a:t>ያለው</a:t>
            </a:r>
            <a:endParaRPr lang="en-US" sz="3200" dirty="0" smtClean="0"/>
          </a:p>
          <a:p>
            <a:pPr lvl="1" algn="just"/>
            <a:r>
              <a:rPr lang="en-US" sz="3200" dirty="0" err="1" smtClean="0"/>
              <a:t>ዶክመንቶች</a:t>
            </a:r>
            <a:r>
              <a:rPr lang="en-US" sz="3200" dirty="0" smtClean="0"/>
              <a:t>  </a:t>
            </a:r>
            <a:r>
              <a:rPr lang="en-US" sz="3200" dirty="0" err="1" smtClean="0"/>
              <a:t>በአግባቡ</a:t>
            </a:r>
            <a:r>
              <a:rPr lang="en-US" sz="3200" dirty="0" smtClean="0"/>
              <a:t> </a:t>
            </a:r>
            <a:r>
              <a:rPr lang="en-US" sz="3200" dirty="0" err="1" smtClean="0"/>
              <a:t>መቀመጥና</a:t>
            </a:r>
            <a:r>
              <a:rPr lang="en-US" sz="3200" dirty="0" smtClean="0"/>
              <a:t> </a:t>
            </a:r>
            <a:r>
              <a:rPr lang="en-US" sz="3200" dirty="0" err="1" smtClean="0"/>
              <a:t>ተደራሽ</a:t>
            </a:r>
            <a:r>
              <a:rPr lang="en-US" sz="3200" dirty="0" smtClean="0"/>
              <a:t> </a:t>
            </a:r>
            <a:r>
              <a:rPr lang="en-US" sz="3200" dirty="0" err="1" smtClean="0"/>
              <a:t>መሆን</a:t>
            </a:r>
            <a:r>
              <a:rPr lang="en-US" sz="3200" dirty="0" smtClean="0"/>
              <a:t> </a:t>
            </a:r>
            <a:r>
              <a:rPr lang="en-US" sz="3200" dirty="0" err="1" smtClean="0"/>
              <a:t>አለበት</a:t>
            </a:r>
            <a:endParaRPr lang="en-US" sz="3200" dirty="0" smtClean="0"/>
          </a:p>
          <a:p>
            <a:pPr algn="just"/>
            <a:endParaRPr lang="en-US" dirty="0" smtClean="0"/>
          </a:p>
          <a:p>
            <a:pPr algn="just">
              <a:buNone/>
            </a:pPr>
            <a:endParaRPr lang="en-US" dirty="0" smtClean="0"/>
          </a:p>
          <a:p>
            <a:pPr algn="just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pPr marL="742950" indent="-742950">
              <a:buFont typeface="+mj-lt"/>
              <a:buAutoNum type="arabicPeriod" startAt="5"/>
            </a:pPr>
            <a:r>
              <a:rPr lang="en-US" dirty="0" err="1" smtClean="0"/>
              <a:t>የመረጃ</a:t>
            </a:r>
            <a:r>
              <a:rPr lang="en-US" dirty="0" smtClean="0"/>
              <a:t> </a:t>
            </a:r>
            <a:r>
              <a:rPr lang="en-US" dirty="0" err="1" smtClean="0"/>
              <a:t>አያያዝ</a:t>
            </a:r>
            <a:r>
              <a:rPr lang="en-US" dirty="0" smtClean="0"/>
              <a:t> </a:t>
            </a:r>
            <a:r>
              <a:rPr lang="en-US" dirty="0" err="1" smtClean="0"/>
              <a:t>አላላክና</a:t>
            </a:r>
            <a:r>
              <a:rPr lang="en-US" dirty="0" smtClean="0"/>
              <a:t> </a:t>
            </a:r>
            <a:r>
              <a:rPr lang="en-US" dirty="0" err="1" smtClean="0"/>
              <a:t>አጠቃቀምን</a:t>
            </a:r>
            <a:r>
              <a:rPr lang="en-US" dirty="0" smtClean="0"/>
              <a:t> </a:t>
            </a:r>
            <a:r>
              <a:rPr lang="en-US" dirty="0" err="1" smtClean="0"/>
              <a:t>ማሻሻል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1600" dirty="0" smtClean="0"/>
              <a:t> </a:t>
            </a:r>
            <a:endParaRPr lang="en-US" sz="3600" dirty="0" smtClean="0"/>
          </a:p>
          <a:p>
            <a:pPr lvl="1" algn="just"/>
            <a:r>
              <a:rPr lang="en-US" sz="3600" dirty="0" err="1" smtClean="0"/>
              <a:t>የውስጥ</a:t>
            </a:r>
            <a:r>
              <a:rPr lang="en-US" sz="3600" dirty="0" smtClean="0"/>
              <a:t> </a:t>
            </a:r>
            <a:r>
              <a:rPr lang="en-US" sz="3600" dirty="0" err="1" smtClean="0"/>
              <a:t>ትስስር</a:t>
            </a:r>
            <a:endParaRPr lang="en-US" sz="3600" dirty="0" smtClean="0"/>
          </a:p>
          <a:p>
            <a:pPr lvl="1" algn="just"/>
            <a:r>
              <a:rPr lang="en-US" sz="3600" dirty="0" err="1" smtClean="0"/>
              <a:t>የውጭ</a:t>
            </a:r>
            <a:r>
              <a:rPr lang="en-US" sz="3600" dirty="0" smtClean="0"/>
              <a:t> </a:t>
            </a:r>
            <a:r>
              <a:rPr lang="en-US" sz="3600" dirty="0" err="1" smtClean="0"/>
              <a:t>ትስስር</a:t>
            </a:r>
            <a:r>
              <a:rPr lang="en-US" sz="3600" dirty="0" smtClean="0"/>
              <a:t>(</a:t>
            </a:r>
            <a:r>
              <a:rPr lang="en-US" sz="3600" dirty="0" err="1" smtClean="0"/>
              <a:t>ሚዲያ</a:t>
            </a:r>
            <a:r>
              <a:rPr lang="en-US" sz="3600" dirty="0" smtClean="0"/>
              <a:t>)</a:t>
            </a:r>
          </a:p>
          <a:p>
            <a:pPr lvl="1" algn="just"/>
            <a:r>
              <a:rPr lang="en-US" sz="3600" dirty="0" err="1" smtClean="0"/>
              <a:t>ስትሪንግ</a:t>
            </a:r>
            <a:r>
              <a:rPr lang="en-US" sz="3600" dirty="0" smtClean="0"/>
              <a:t>  </a:t>
            </a:r>
            <a:r>
              <a:rPr lang="en-US" sz="3600" dirty="0" err="1" smtClean="0"/>
              <a:t>ኮሚቴ</a:t>
            </a:r>
            <a:endParaRPr lang="en-US" sz="36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marL="742950" indent="-742950" algn="ctr">
              <a:buFont typeface="+mj-lt"/>
              <a:buAutoNum type="arabicPeriod" startAt="6"/>
            </a:pPr>
            <a:r>
              <a:rPr lang="en-US" sz="4400" dirty="0" err="1" smtClean="0"/>
              <a:t>ቅንጅታዊ</a:t>
            </a:r>
            <a:r>
              <a:rPr lang="en-US" sz="4400" dirty="0" smtClean="0"/>
              <a:t> </a:t>
            </a:r>
            <a:r>
              <a:rPr lang="en-US" sz="4400" dirty="0" err="1" smtClean="0"/>
              <a:t>አሰራርን</a:t>
            </a:r>
            <a:r>
              <a:rPr lang="en-US" sz="4400" dirty="0" smtClean="0"/>
              <a:t> </a:t>
            </a:r>
            <a:r>
              <a:rPr lang="en-US" sz="4400" dirty="0" err="1" smtClean="0"/>
              <a:t>ማጠናከር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የጤና</a:t>
            </a:r>
            <a:r>
              <a:rPr lang="en-US" dirty="0" smtClean="0"/>
              <a:t> </a:t>
            </a:r>
            <a:r>
              <a:rPr lang="en-US" dirty="0" err="1" smtClean="0"/>
              <a:t>አገልግሎት</a:t>
            </a:r>
            <a:r>
              <a:rPr lang="en-US" dirty="0" smtClean="0"/>
              <a:t> </a:t>
            </a:r>
            <a:r>
              <a:rPr lang="en-US" dirty="0" err="1" smtClean="0"/>
              <a:t>በጤና</a:t>
            </a:r>
            <a:r>
              <a:rPr lang="en-US" dirty="0" smtClean="0"/>
              <a:t> </a:t>
            </a:r>
            <a:r>
              <a:rPr lang="en-US" dirty="0" err="1" smtClean="0"/>
              <a:t>ባለሙያዎች</a:t>
            </a:r>
            <a:r>
              <a:rPr lang="en-US" dirty="0" smtClean="0"/>
              <a:t> </a:t>
            </a:r>
            <a:r>
              <a:rPr lang="en-US" dirty="0" err="1" smtClean="0"/>
              <a:t>ብቻ</a:t>
            </a:r>
            <a:r>
              <a:rPr lang="en-US" dirty="0" smtClean="0"/>
              <a:t> </a:t>
            </a:r>
            <a:r>
              <a:rPr lang="en-US" dirty="0" err="1" smtClean="0"/>
              <a:t>የሚተገበር</a:t>
            </a:r>
            <a:r>
              <a:rPr lang="en-US" dirty="0" smtClean="0"/>
              <a:t> </a:t>
            </a:r>
            <a:r>
              <a:rPr lang="en-US" dirty="0" err="1" smtClean="0"/>
              <a:t>አይደለም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C4CC682-A654-4F7D-A07E-C06F12B080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DC4CC682-A654-4F7D-A07E-C06F12B080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61A35BE-D683-42BF-92AE-EC07197B45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661A35BE-D683-42BF-92AE-EC07197B45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9CE0DC-25D9-4609-9802-DA1D4BE918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979CE0DC-25D9-4609-9802-DA1D4BE918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DE9728-2396-4E6F-8FAA-BA00D73BF1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C7DE9728-2396-4E6F-8FAA-BA00D73BF1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/>
              <a:t>ለዚህም</a:t>
            </a:r>
            <a:r>
              <a:rPr lang="en-US" dirty="0" smtClean="0"/>
              <a:t> </a:t>
            </a:r>
            <a:r>
              <a:rPr lang="en-US" dirty="0" err="1" smtClean="0"/>
              <a:t>በተለይ</a:t>
            </a:r>
            <a:r>
              <a:rPr lang="en-US" dirty="0" smtClean="0"/>
              <a:t> </a:t>
            </a:r>
            <a:r>
              <a:rPr lang="en-US" dirty="0" err="1" smtClean="0"/>
              <a:t>የሴቶች</a:t>
            </a:r>
            <a:r>
              <a:rPr lang="en-US" dirty="0" smtClean="0"/>
              <a:t> </a:t>
            </a:r>
            <a:r>
              <a:rPr lang="en-US" dirty="0" err="1" smtClean="0"/>
              <a:t>የጤና</a:t>
            </a:r>
            <a:r>
              <a:rPr lang="en-US" dirty="0" smtClean="0"/>
              <a:t> </a:t>
            </a:r>
            <a:r>
              <a:rPr lang="en-US" dirty="0" err="1" smtClean="0"/>
              <a:t>ልማት</a:t>
            </a:r>
            <a:r>
              <a:rPr lang="en-US" dirty="0" smtClean="0"/>
              <a:t> </a:t>
            </a:r>
            <a:r>
              <a:rPr lang="en-US" dirty="0" err="1" smtClean="0"/>
              <a:t>ቡድን</a:t>
            </a:r>
            <a:r>
              <a:rPr lang="en-US" dirty="0" smtClean="0"/>
              <a:t> </a:t>
            </a:r>
            <a:r>
              <a:rPr lang="en-US" dirty="0" err="1" smtClean="0"/>
              <a:t>ወሳኝና</a:t>
            </a:r>
            <a:r>
              <a:rPr lang="en-US" dirty="0" smtClean="0"/>
              <a:t> </a:t>
            </a:r>
            <a:r>
              <a:rPr lang="en-US" dirty="0" err="1" smtClean="0"/>
              <a:t>ከሁሉም</a:t>
            </a:r>
            <a:r>
              <a:rPr lang="en-US" dirty="0" smtClean="0"/>
              <a:t> </a:t>
            </a:r>
            <a:r>
              <a:rPr lang="en-US" dirty="0" err="1" smtClean="0"/>
              <a:t>የላቀ</a:t>
            </a:r>
            <a:r>
              <a:rPr lang="en-US" dirty="0" smtClean="0"/>
              <a:t> </a:t>
            </a:r>
            <a:r>
              <a:rPr lang="en-US" dirty="0" err="1" smtClean="0"/>
              <a:t>መሆኑን</a:t>
            </a:r>
            <a:r>
              <a:rPr lang="en-US" dirty="0" smtClean="0"/>
              <a:t> </a:t>
            </a:r>
            <a:r>
              <a:rPr lang="en-US" dirty="0" err="1" smtClean="0"/>
              <a:t>ተገንዝበን</a:t>
            </a:r>
            <a:r>
              <a:rPr lang="en-US" dirty="0" smtClean="0"/>
              <a:t> </a:t>
            </a:r>
            <a:r>
              <a:rPr lang="en-US" dirty="0" err="1" smtClean="0"/>
              <a:t>ትኩረት</a:t>
            </a:r>
            <a:r>
              <a:rPr lang="en-US" dirty="0" smtClean="0"/>
              <a:t> </a:t>
            </a:r>
            <a:r>
              <a:rPr lang="en-US" dirty="0" err="1" smtClean="0"/>
              <a:t>መስጠትና</a:t>
            </a:r>
            <a:r>
              <a:rPr lang="en-US" dirty="0" smtClean="0"/>
              <a:t> </a:t>
            </a:r>
            <a:r>
              <a:rPr lang="en-US" dirty="0" err="1" smtClean="0"/>
              <a:t>ሴቶችን</a:t>
            </a:r>
            <a:r>
              <a:rPr lang="en-US" dirty="0" smtClean="0"/>
              <a:t> </a:t>
            </a:r>
            <a:r>
              <a:rPr lang="en-US" dirty="0" err="1" smtClean="0"/>
              <a:t>ማብቃት</a:t>
            </a:r>
            <a:r>
              <a:rPr lang="en-US" dirty="0" smtClean="0"/>
              <a:t> </a:t>
            </a:r>
            <a:r>
              <a:rPr lang="en-US" dirty="0" err="1" smtClean="0"/>
              <a:t>ያስፈልጋል</a:t>
            </a:r>
            <a:endParaRPr lang="en-US" dirty="0" smtClean="0"/>
          </a:p>
          <a:p>
            <a:r>
              <a:rPr lang="en-US" dirty="0" err="1" smtClean="0"/>
              <a:t>ሴቶች</a:t>
            </a:r>
            <a:r>
              <a:rPr lang="en-US" dirty="0" smtClean="0"/>
              <a:t> </a:t>
            </a:r>
            <a:r>
              <a:rPr lang="en-US" sz="2800" b="1" dirty="0" err="1" smtClean="0"/>
              <a:t>ያላቸው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ሚና</a:t>
            </a: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2895600"/>
            <a:ext cx="2294218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err="1" smtClean="0"/>
              <a:t>በስነ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ተዋልዶ</a:t>
            </a:r>
            <a:endParaRPr lang="en-US" sz="4000" dirty="0" smtClean="0"/>
          </a:p>
          <a:p>
            <a:pPr algn="ctr"/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4114800"/>
            <a:ext cx="250272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dirty="0" err="1" smtClean="0"/>
              <a:t>በምርታማነት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838200" y="5257800"/>
            <a:ext cx="317426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b="1" dirty="0" err="1" smtClean="0"/>
              <a:t>በማህበራዊ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አገልግሎት</a:t>
            </a:r>
            <a:endParaRPr lang="en-US" sz="3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657600" y="2971800"/>
            <a:ext cx="3013978" cy="2954009"/>
            <a:chOff x="3429000" y="2971800"/>
            <a:chExt cx="3013978" cy="2954009"/>
          </a:xfrm>
        </p:grpSpPr>
        <p:sp>
          <p:nvSpPr>
            <p:cNvPr id="9" name="Curved Right Arrow 8"/>
            <p:cNvSpPr/>
            <p:nvPr/>
          </p:nvSpPr>
          <p:spPr>
            <a:xfrm flipH="1">
              <a:off x="4449972" y="4020809"/>
              <a:ext cx="1993006" cy="1905000"/>
            </a:xfrm>
            <a:prstGeom prst="curvedRightArrow">
              <a:avLst>
                <a:gd name="adj1" fmla="val 25000"/>
                <a:gd name="adj2" fmla="val 55620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Notched Right Arrow 9"/>
            <p:cNvSpPr/>
            <p:nvPr/>
          </p:nvSpPr>
          <p:spPr>
            <a:xfrm rot="10958638">
              <a:off x="3429000" y="2971800"/>
              <a:ext cx="2174582" cy="745495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urved Right Arrow 10"/>
            <p:cNvSpPr/>
            <p:nvPr/>
          </p:nvSpPr>
          <p:spPr>
            <a:xfrm flipH="1">
              <a:off x="3840372" y="3106409"/>
              <a:ext cx="2526406" cy="1600200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304800"/>
          <a:ext cx="89916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28600" y="0"/>
            <a:ext cx="8915400" cy="76200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marL="742950" indent="-742950">
              <a:buFont typeface="+mj-lt"/>
              <a:buAutoNum type="arabicPeriod" startAt="7"/>
            </a:pPr>
            <a:r>
              <a:rPr lang="en-US" dirty="0" err="1" smtClean="0"/>
              <a:t>ውጤቶችን</a:t>
            </a:r>
            <a:r>
              <a:rPr lang="en-US" dirty="0" smtClean="0"/>
              <a:t> </a:t>
            </a:r>
            <a:r>
              <a:rPr lang="en-US" dirty="0" err="1" smtClean="0"/>
              <a:t>እየመዘኑና</a:t>
            </a:r>
            <a:r>
              <a:rPr lang="en-US" dirty="0" smtClean="0"/>
              <a:t> </a:t>
            </a:r>
            <a:r>
              <a:rPr lang="en-US" dirty="0" err="1" smtClean="0"/>
              <a:t>እውቅና</a:t>
            </a:r>
            <a:r>
              <a:rPr lang="en-US" dirty="0" smtClean="0"/>
              <a:t> </a:t>
            </a:r>
            <a:r>
              <a:rPr lang="en-US" dirty="0" err="1" smtClean="0"/>
              <a:t>እየሰጡ</a:t>
            </a:r>
            <a:r>
              <a:rPr lang="en-US" dirty="0" smtClean="0"/>
              <a:t> </a:t>
            </a:r>
            <a:r>
              <a:rPr lang="en-US" dirty="0" err="1" smtClean="0"/>
              <a:t>ማበረታታት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endParaRPr lang="en-US" sz="32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3200" dirty="0" err="1" smtClean="0"/>
              <a:t>የወረዳ</a:t>
            </a:r>
            <a:r>
              <a:rPr lang="en-US" sz="3200" dirty="0" smtClean="0"/>
              <a:t> </a:t>
            </a:r>
            <a:r>
              <a:rPr lang="en-US" sz="3200" dirty="0" err="1" smtClean="0"/>
              <a:t>ትራንስፍርሜሽን</a:t>
            </a:r>
            <a:r>
              <a:rPr lang="en-US" sz="3200" dirty="0" smtClean="0"/>
              <a:t> </a:t>
            </a:r>
            <a:r>
              <a:rPr lang="en-US" sz="3200" dirty="0" err="1" smtClean="0"/>
              <a:t>የሁለም</a:t>
            </a:r>
            <a:r>
              <a:rPr lang="en-US" sz="3200" dirty="0" smtClean="0"/>
              <a:t> </a:t>
            </a:r>
            <a:r>
              <a:rPr lang="en-US" sz="3200" dirty="0" err="1" smtClean="0"/>
              <a:t>ባለድርሻ</a:t>
            </a:r>
            <a:r>
              <a:rPr lang="en-US" sz="3200" dirty="0" smtClean="0"/>
              <a:t> </a:t>
            </a:r>
            <a:r>
              <a:rPr lang="en-US" sz="3200" dirty="0" err="1" smtClean="0"/>
              <a:t>አካላትን</a:t>
            </a:r>
            <a:r>
              <a:rPr lang="en-US" sz="3200" dirty="0" smtClean="0"/>
              <a:t> </a:t>
            </a:r>
            <a:r>
              <a:rPr lang="en-US" sz="3200" dirty="0" err="1" smtClean="0"/>
              <a:t>ርብርብ</a:t>
            </a:r>
            <a:r>
              <a:rPr lang="en-US" sz="3200" dirty="0" smtClean="0"/>
              <a:t> </a:t>
            </a:r>
            <a:r>
              <a:rPr lang="en-US" sz="3200" dirty="0" err="1" smtClean="0"/>
              <a:t>ስለሚጠይቅ</a:t>
            </a:r>
            <a:r>
              <a:rPr lang="en-US" sz="3200" dirty="0" smtClean="0"/>
              <a:t> </a:t>
            </a:r>
            <a:r>
              <a:rPr lang="en-US" sz="3200" dirty="0" err="1" smtClean="0"/>
              <a:t>በየረጃው</a:t>
            </a:r>
            <a:r>
              <a:rPr lang="en-US" sz="3200" dirty="0" smtClean="0"/>
              <a:t> </a:t>
            </a:r>
            <a:r>
              <a:rPr lang="en-US" sz="3200" dirty="0" err="1" smtClean="0"/>
              <a:t>የንቅናቄ</a:t>
            </a:r>
            <a:r>
              <a:rPr lang="en-US" sz="3200" dirty="0" smtClean="0"/>
              <a:t> </a:t>
            </a:r>
            <a:r>
              <a:rPr lang="en-US" sz="3200" dirty="0" err="1" smtClean="0"/>
              <a:t>መድረኮችን</a:t>
            </a:r>
            <a:r>
              <a:rPr lang="en-US" sz="3200" dirty="0" smtClean="0"/>
              <a:t> </a:t>
            </a:r>
            <a:r>
              <a:rPr lang="en-US" sz="3200" dirty="0" err="1" smtClean="0"/>
              <a:t>ማካሄድ</a:t>
            </a:r>
            <a:r>
              <a:rPr lang="en-US" sz="3200" dirty="0" smtClean="0"/>
              <a:t>፤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200" dirty="0" smtClean="0"/>
              <a:t> </a:t>
            </a:r>
            <a:r>
              <a:rPr lang="en-US" sz="3200" dirty="0" err="1" smtClean="0"/>
              <a:t>በመጀመሪያ</a:t>
            </a:r>
            <a:r>
              <a:rPr lang="en-US" sz="3200" dirty="0" smtClean="0"/>
              <a:t> ጤና </a:t>
            </a:r>
            <a:r>
              <a:rPr lang="en-US" sz="3200" dirty="0" err="1" smtClean="0"/>
              <a:t>ክብካቤ</a:t>
            </a:r>
            <a:r>
              <a:rPr lang="en-US" sz="3200" dirty="0" smtClean="0"/>
              <a:t> </a:t>
            </a:r>
            <a:r>
              <a:rPr lang="en-US" sz="3200" dirty="0" err="1" smtClean="0"/>
              <a:t>አሃድ</a:t>
            </a:r>
            <a:r>
              <a:rPr lang="en-US" sz="3200" dirty="0" smtClean="0"/>
              <a:t> </a:t>
            </a:r>
            <a:r>
              <a:rPr lang="en-US" sz="3200" dirty="0" err="1" smtClean="0"/>
              <a:t>እና</a:t>
            </a:r>
            <a:r>
              <a:rPr lang="en-US" sz="3200" dirty="0" smtClean="0"/>
              <a:t> </a:t>
            </a:r>
            <a:r>
              <a:rPr lang="en-US" sz="3200" dirty="0" err="1" smtClean="0"/>
              <a:t>በመንደር</a:t>
            </a:r>
            <a:r>
              <a:rPr lang="en-US" sz="3200" dirty="0" smtClean="0"/>
              <a:t> </a:t>
            </a:r>
            <a:r>
              <a:rPr lang="en-US" sz="3200" dirty="0" err="1" smtClean="0"/>
              <a:t>ደረጃ</a:t>
            </a:r>
            <a:r>
              <a:rPr lang="en-US" sz="3200" dirty="0" smtClean="0"/>
              <a:t> </a:t>
            </a:r>
            <a:r>
              <a:rPr lang="en-US" sz="3200" dirty="0" err="1" smtClean="0"/>
              <a:t>የትራንስፍርሜሽን</a:t>
            </a:r>
            <a:r>
              <a:rPr lang="en-US" sz="3200" dirty="0" smtClean="0"/>
              <a:t> </a:t>
            </a:r>
            <a:r>
              <a:rPr lang="en-US" sz="3200" dirty="0" err="1" smtClean="0"/>
              <a:t>አጀንዳውን</a:t>
            </a:r>
            <a:r>
              <a:rPr lang="en-US" sz="3200" dirty="0" smtClean="0"/>
              <a:t> </a:t>
            </a:r>
            <a:r>
              <a:rPr lang="en-US" sz="3200" dirty="0" err="1" smtClean="0"/>
              <a:t>ለመተግበር</a:t>
            </a:r>
            <a:r>
              <a:rPr lang="en-US" sz="3200" dirty="0" smtClean="0"/>
              <a:t> </a:t>
            </a:r>
            <a:r>
              <a:rPr lang="en-US" sz="3200" dirty="0" err="1" smtClean="0"/>
              <a:t>የሚያስችል</a:t>
            </a:r>
            <a:r>
              <a:rPr lang="en-US" sz="3200" dirty="0" smtClean="0"/>
              <a:t> </a:t>
            </a:r>
            <a:r>
              <a:rPr lang="en-US" sz="3200" dirty="0" err="1" smtClean="0"/>
              <a:t>ዝርዝር</a:t>
            </a:r>
            <a:r>
              <a:rPr lang="en-US" sz="3200" dirty="0" smtClean="0"/>
              <a:t> </a:t>
            </a:r>
            <a:r>
              <a:rPr lang="en-US" sz="3200" dirty="0" err="1" smtClean="0"/>
              <a:t>የድርጊት</a:t>
            </a:r>
            <a:r>
              <a:rPr lang="en-US" sz="3200" dirty="0" smtClean="0"/>
              <a:t> </a:t>
            </a:r>
            <a:r>
              <a:rPr lang="en-US" sz="3200" dirty="0" err="1" smtClean="0"/>
              <a:t>መርኃ</a:t>
            </a:r>
            <a:r>
              <a:rPr lang="en-US" sz="3200" dirty="0" smtClean="0"/>
              <a:t> </a:t>
            </a:r>
            <a:r>
              <a:rPr lang="en-US" sz="3200" dirty="0" err="1" smtClean="0"/>
              <a:t>ግብር</a:t>
            </a:r>
            <a:r>
              <a:rPr lang="en-US" sz="3200" dirty="0" smtClean="0"/>
              <a:t> </a:t>
            </a:r>
            <a:r>
              <a:rPr lang="en-US" sz="3200" dirty="0" err="1" smtClean="0"/>
              <a:t>በማዘጋጀት</a:t>
            </a:r>
            <a:r>
              <a:rPr lang="en-US" sz="3200" dirty="0" smtClean="0"/>
              <a:t> </a:t>
            </a:r>
            <a:r>
              <a:rPr lang="en-US" sz="3200" dirty="0" err="1" smtClean="0"/>
              <a:t>ወደ</a:t>
            </a:r>
            <a:r>
              <a:rPr lang="en-US" sz="3200" dirty="0" smtClean="0"/>
              <a:t> </a:t>
            </a:r>
            <a:r>
              <a:rPr lang="en-US" sz="3200" dirty="0" err="1" smtClean="0"/>
              <a:t>ስራ</a:t>
            </a:r>
            <a:r>
              <a:rPr lang="en-US" sz="3200" dirty="0" smtClean="0"/>
              <a:t> </a:t>
            </a:r>
            <a:r>
              <a:rPr lang="en-US" sz="3200" dirty="0" err="1" smtClean="0"/>
              <a:t>መግባት</a:t>
            </a:r>
            <a:r>
              <a:rPr lang="en-US" sz="3200" dirty="0" smtClean="0"/>
              <a:t>፤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pPr marL="742950" indent="-742950" algn="ctr">
              <a:buFont typeface="+mj-lt"/>
              <a:buAutoNum type="arabicPeriod" startAt="8"/>
            </a:pPr>
            <a:r>
              <a:rPr lang="en-GB" sz="4400" dirty="0" err="1" smtClean="0">
                <a:effectLst/>
              </a:rPr>
              <a:t>ስለ</a:t>
            </a:r>
            <a:r>
              <a:rPr lang="en-GB" sz="4400" dirty="0" smtClean="0">
                <a:effectLst/>
              </a:rPr>
              <a:t> </a:t>
            </a:r>
            <a:r>
              <a:rPr lang="en-GB" sz="4400" dirty="0" err="1" smtClean="0">
                <a:effectLst/>
              </a:rPr>
              <a:t>ወረዳ</a:t>
            </a:r>
            <a:r>
              <a:rPr lang="en-GB" sz="4400" dirty="0" smtClean="0">
                <a:effectLst/>
              </a:rPr>
              <a:t> </a:t>
            </a:r>
            <a:r>
              <a:rPr lang="en-GB" sz="4400" dirty="0" err="1" smtClean="0">
                <a:effectLst/>
              </a:rPr>
              <a:t>ትራንስፎርሜሽን</a:t>
            </a:r>
            <a:r>
              <a:rPr lang="en-GB" sz="4400" dirty="0" smtClean="0">
                <a:effectLst/>
              </a:rPr>
              <a:t> </a:t>
            </a:r>
            <a:r>
              <a:rPr lang="en-GB" sz="4400" dirty="0" err="1" smtClean="0">
                <a:effectLst/>
              </a:rPr>
              <a:t>በየደረጃው</a:t>
            </a:r>
            <a:r>
              <a:rPr lang="en-GB" sz="4400" dirty="0" smtClean="0">
                <a:effectLst/>
              </a:rPr>
              <a:t> </a:t>
            </a:r>
            <a:r>
              <a:rPr lang="en-GB" sz="4400" dirty="0" err="1" smtClean="0">
                <a:effectLst/>
              </a:rPr>
              <a:t>ንቅናቄ</a:t>
            </a:r>
            <a:r>
              <a:rPr lang="en-GB" sz="4400" dirty="0" smtClean="0">
                <a:effectLst/>
              </a:rPr>
              <a:t> </a:t>
            </a:r>
            <a:r>
              <a:rPr lang="en-GB" sz="4400" dirty="0" err="1" smtClean="0">
                <a:effectLst/>
              </a:rPr>
              <a:t>በመፍጠር</a:t>
            </a:r>
            <a:r>
              <a:rPr lang="en-GB" sz="4400" dirty="0" smtClean="0">
                <a:effectLst/>
              </a:rPr>
              <a:t> </a:t>
            </a:r>
            <a:r>
              <a:rPr lang="en-GB" sz="4400" dirty="0" err="1" smtClean="0">
                <a:effectLst/>
              </a:rPr>
              <a:t>መተግበር</a:t>
            </a:r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የድርጊት</a:t>
            </a:r>
            <a:r>
              <a:rPr lang="en-US" dirty="0" smtClean="0"/>
              <a:t> </a:t>
            </a:r>
            <a:r>
              <a:rPr lang="en-US" dirty="0" err="1" smtClean="0"/>
              <a:t>መርኃ</a:t>
            </a:r>
            <a:r>
              <a:rPr lang="en-US" dirty="0" smtClean="0"/>
              <a:t> </a:t>
            </a:r>
            <a:r>
              <a:rPr lang="en-US" dirty="0" err="1" smtClean="0"/>
              <a:t>ግብር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ታስክ</a:t>
            </a:r>
            <a:r>
              <a:rPr lang="en-US" sz="3600" dirty="0" smtClean="0"/>
              <a:t> </a:t>
            </a:r>
            <a:r>
              <a:rPr lang="en-US" sz="3600" dirty="0" err="1" smtClean="0"/>
              <a:t>ፎርስ</a:t>
            </a:r>
            <a:r>
              <a:rPr lang="en-US" sz="3600" dirty="0" smtClean="0"/>
              <a:t> </a:t>
            </a:r>
            <a:r>
              <a:rPr lang="en-US" sz="3600" dirty="0" err="1" smtClean="0">
                <a:hlinkClick r:id="rId2" action="ppaction://hlinkfile"/>
              </a:rPr>
              <a:t>ማ</a:t>
            </a:r>
            <a:r>
              <a:rPr lang="en-US" sz="3600" dirty="0" err="1" smtClean="0"/>
              <a:t>ቋቋ</a:t>
            </a:r>
            <a:r>
              <a:rPr lang="en-US" sz="3600" dirty="0" err="1" smtClean="0">
                <a:hlinkClick r:id="rId2" action="ppaction://hlinkfile"/>
              </a:rPr>
              <a:t>ምና</a:t>
            </a:r>
            <a:r>
              <a:rPr lang="en-US" sz="3600" dirty="0" smtClean="0"/>
              <a:t> </a:t>
            </a:r>
            <a:r>
              <a:rPr lang="en-US" sz="3600" dirty="0" err="1" smtClean="0"/>
              <a:t>መከታተል</a:t>
            </a:r>
            <a:endParaRPr lang="en-US" sz="3600" dirty="0" smtClean="0"/>
          </a:p>
          <a:p>
            <a:r>
              <a:rPr lang="en-US" sz="3600" dirty="0" err="1" smtClean="0"/>
              <a:t>ባለድርሻ</a:t>
            </a:r>
            <a:r>
              <a:rPr lang="en-US" sz="3600" dirty="0" smtClean="0"/>
              <a:t> </a:t>
            </a:r>
            <a:r>
              <a:rPr lang="en-US" sz="3600" dirty="0" err="1"/>
              <a:t>አካላትን</a:t>
            </a:r>
            <a:r>
              <a:rPr lang="en-US" sz="3600" dirty="0"/>
              <a:t> </a:t>
            </a:r>
            <a:r>
              <a:rPr lang="en-US" sz="3600" dirty="0" err="1"/>
              <a:t>መለየት</a:t>
            </a:r>
            <a:r>
              <a:rPr lang="en-US" sz="3600" dirty="0"/>
              <a:t> </a:t>
            </a:r>
          </a:p>
          <a:p>
            <a:r>
              <a:rPr lang="en-US" sz="3600" dirty="0" err="1" smtClean="0"/>
              <a:t>ለተለዩት</a:t>
            </a:r>
            <a:r>
              <a:rPr lang="en-US" sz="3600" dirty="0" smtClean="0"/>
              <a:t> </a:t>
            </a:r>
            <a:r>
              <a:rPr lang="en-US" sz="3600" dirty="0" err="1"/>
              <a:t>ባለድርሻ</a:t>
            </a:r>
            <a:r>
              <a:rPr lang="en-US" sz="3600" dirty="0"/>
              <a:t> </a:t>
            </a:r>
            <a:r>
              <a:rPr lang="en-US" sz="3600" dirty="0" err="1"/>
              <a:t>አካላት</a:t>
            </a:r>
            <a:r>
              <a:rPr lang="en-US" sz="3600" dirty="0"/>
              <a:t> </a:t>
            </a:r>
            <a:r>
              <a:rPr lang="en-US" sz="3600" dirty="0" err="1"/>
              <a:t>ግንዛቤ</a:t>
            </a:r>
            <a:r>
              <a:rPr lang="en-US" sz="3600" dirty="0"/>
              <a:t> </a:t>
            </a:r>
            <a:r>
              <a:rPr lang="en-US" sz="3600" dirty="0" err="1"/>
              <a:t>መፍጠር</a:t>
            </a:r>
            <a:endParaRPr lang="en-US" sz="3600" dirty="0"/>
          </a:p>
          <a:p>
            <a:r>
              <a:rPr lang="en-US" sz="3600" dirty="0" err="1" smtClean="0"/>
              <a:t>የጋራ</a:t>
            </a:r>
            <a:r>
              <a:rPr lang="en-US" sz="3600" dirty="0" smtClean="0"/>
              <a:t> </a:t>
            </a:r>
            <a:r>
              <a:rPr lang="en-US" sz="3600" dirty="0" err="1"/>
              <a:t>ዕቅድ</a:t>
            </a:r>
            <a:r>
              <a:rPr lang="en-US" sz="3600" dirty="0"/>
              <a:t> </a:t>
            </a:r>
            <a:r>
              <a:rPr lang="en-US" sz="3600" dirty="0" err="1"/>
              <a:t>ማዘጋጀትና</a:t>
            </a:r>
            <a:r>
              <a:rPr lang="en-US" sz="3600" dirty="0"/>
              <a:t> </a:t>
            </a:r>
            <a:r>
              <a:rPr lang="en-US" sz="3600" dirty="0" err="1"/>
              <a:t>መተግበር</a:t>
            </a:r>
            <a:endParaRPr lang="en-US" sz="3600" dirty="0"/>
          </a:p>
          <a:p>
            <a:r>
              <a:rPr lang="en-US" sz="3600" dirty="0" err="1" smtClean="0"/>
              <a:t>የሀብት</a:t>
            </a:r>
            <a:r>
              <a:rPr lang="en-US" sz="3600" dirty="0" smtClean="0"/>
              <a:t> </a:t>
            </a:r>
            <a:r>
              <a:rPr lang="en-US" sz="3600" dirty="0" err="1"/>
              <a:t>ማሰባሰብ</a:t>
            </a:r>
            <a:r>
              <a:rPr lang="en-US" sz="3600" dirty="0"/>
              <a:t> </a:t>
            </a:r>
            <a:r>
              <a:rPr lang="en-US" sz="3600" dirty="0" err="1"/>
              <a:t>ስራ</a:t>
            </a:r>
            <a:r>
              <a:rPr lang="en-US" sz="3600" dirty="0"/>
              <a:t> </a:t>
            </a:r>
            <a:r>
              <a:rPr lang="en-US" sz="3600" dirty="0" err="1"/>
              <a:t>ማከናወን</a:t>
            </a:r>
            <a:endParaRPr lang="en-US" sz="3600" dirty="0"/>
          </a:p>
          <a:p>
            <a:r>
              <a:rPr lang="en-US" sz="3600" dirty="0" err="1" smtClean="0"/>
              <a:t>የጋራ</a:t>
            </a:r>
            <a:r>
              <a:rPr lang="en-US" sz="3600" dirty="0" smtClean="0"/>
              <a:t> </a:t>
            </a:r>
            <a:r>
              <a:rPr lang="en-US" sz="3600" dirty="0" err="1"/>
              <a:t>ክትትልና</a:t>
            </a:r>
            <a:r>
              <a:rPr lang="en-US" sz="3600" dirty="0"/>
              <a:t> </a:t>
            </a:r>
            <a:r>
              <a:rPr lang="en-US" sz="3600" dirty="0" err="1"/>
              <a:t>ድጋፍ</a:t>
            </a:r>
            <a:r>
              <a:rPr lang="en-US" sz="3600" dirty="0"/>
              <a:t> </a:t>
            </a:r>
            <a:r>
              <a:rPr lang="en-US" sz="3600" dirty="0" err="1"/>
              <a:t>ማካሄድ</a:t>
            </a:r>
            <a:r>
              <a:rPr lang="en-US" sz="3600" dirty="0"/>
              <a:t> </a:t>
            </a:r>
          </a:p>
          <a:p>
            <a:r>
              <a:rPr lang="en-US" sz="3600" dirty="0" err="1" smtClean="0"/>
              <a:t>የጋራ</a:t>
            </a:r>
            <a:r>
              <a:rPr lang="en-US" sz="3600" dirty="0" smtClean="0"/>
              <a:t> </a:t>
            </a:r>
            <a:r>
              <a:rPr lang="en-US" sz="3600" dirty="0" err="1"/>
              <a:t>ግምገማ</a:t>
            </a:r>
            <a:r>
              <a:rPr lang="en-US" sz="3600" dirty="0"/>
              <a:t> </a:t>
            </a:r>
            <a:r>
              <a:rPr lang="en-US" sz="3600" dirty="0" err="1"/>
              <a:t>ስርዓት</a:t>
            </a:r>
            <a:r>
              <a:rPr lang="en-US" sz="3600" dirty="0"/>
              <a:t> </a:t>
            </a:r>
            <a:r>
              <a:rPr lang="en-US" sz="3600" dirty="0" err="1"/>
              <a:t>መዘርጋትና</a:t>
            </a:r>
            <a:r>
              <a:rPr lang="en-US" sz="3600" dirty="0"/>
              <a:t> </a:t>
            </a:r>
            <a:r>
              <a:rPr lang="en-US" sz="3600" dirty="0" err="1"/>
              <a:t>መተግበር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0" y="-107950"/>
          <a:ext cx="9144000" cy="6570617"/>
        </p:xfrm>
        <a:graphic>
          <a:graphicData uri="http://schemas.openxmlformats.org/drawingml/2006/table">
            <a:tbl>
              <a:tblPr/>
              <a:tblGrid>
                <a:gridCol w="1529666"/>
                <a:gridCol w="5516507"/>
                <a:gridCol w="2097827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Basic activities 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Participants 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Number of participants 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17294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Advocacy 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workshops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AACAHB 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staff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WT technical </a:t>
                      </a: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working group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SC HO heads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Core process owners of sc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err="1">
                          <a:latin typeface="Calibri"/>
                          <a:ea typeface="Calibri"/>
                          <a:cs typeface="Times New Roman"/>
                        </a:rPr>
                        <a:t>Woreda</a:t>
                      </a: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 HO heads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Medical directors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119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98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742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TOT  30 experts 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Sc officers and 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FHT leader 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Plan officers /HMIS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AACAHB experts </a:t>
                      </a:r>
                      <a:endParaRPr lang="en-US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60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Basic 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training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HCs’ FHT leaders, coordinators  and DPHP process owners 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686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 rot="20856702">
            <a:off x="3624675" y="2745267"/>
            <a:ext cx="4855816" cy="584775"/>
          </a:xfrm>
          <a:prstGeom prst="rect">
            <a:avLst/>
          </a:prstGeom>
          <a:solidFill>
            <a:srgbClr val="00B0F0"/>
          </a:solidFill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US" sz="3200" dirty="0" smtClean="0">
                <a:ea typeface="Calibri"/>
                <a:cs typeface="Times New Roman"/>
              </a:rPr>
              <a:t>Ending with action plan</a:t>
            </a:r>
          </a:p>
        </p:txBody>
      </p:sp>
      <p:sp>
        <p:nvSpPr>
          <p:cNvPr id="6" name="Rectangle 5"/>
          <p:cNvSpPr/>
          <p:nvPr/>
        </p:nvSpPr>
        <p:spPr>
          <a:xfrm rot="20856702">
            <a:off x="2828599" y="5972756"/>
            <a:ext cx="5814412" cy="584775"/>
          </a:xfrm>
          <a:prstGeom prst="rect">
            <a:avLst/>
          </a:prstGeom>
          <a:solidFill>
            <a:srgbClr val="00B0F0"/>
          </a:solidFill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smtClean="0">
                <a:ea typeface="Calibri"/>
                <a:cs typeface="Times New Roman"/>
              </a:rPr>
              <a:t>Integrate with CHIS training </a:t>
            </a:r>
          </a:p>
        </p:txBody>
      </p:sp>
      <p:sp>
        <p:nvSpPr>
          <p:cNvPr id="7" name="Rectangle 6"/>
          <p:cNvSpPr/>
          <p:nvPr/>
        </p:nvSpPr>
        <p:spPr>
          <a:xfrm rot="20856702">
            <a:off x="3644055" y="4517462"/>
            <a:ext cx="5359159" cy="584775"/>
          </a:xfrm>
          <a:prstGeom prst="rect">
            <a:avLst/>
          </a:prstGeom>
          <a:solidFill>
            <a:srgbClr val="00B0F0"/>
          </a:solidFill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US" sz="3200" dirty="0" smtClean="0">
                <a:ea typeface="Calibri"/>
                <a:cs typeface="Times New Roman"/>
              </a:rPr>
              <a:t>Integrated with CHIS TOT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  <p:bldP spid="7" grpId="0" build="allAtOnce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1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828800"/>
            <a:ext cx="8229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04800" y="1"/>
            <a:ext cx="8229600" cy="187743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b="1" dirty="0" err="1" smtClean="0"/>
              <a:t>በቅንጅት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በመስራት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አንዱ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የአንዱን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ክፍተት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በመሙላት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የለውጥ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ኃይል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መሆናችንን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በተግባር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እናረጋግጣለን</a:t>
            </a:r>
            <a:r>
              <a:rPr lang="en-US" sz="3600" b="1" dirty="0" smtClean="0"/>
              <a:t>!!</a:t>
            </a:r>
            <a:endParaRPr lang="en-US" sz="3600" dirty="0" smtClean="0"/>
          </a:p>
          <a:p>
            <a:pPr algn="just"/>
            <a:endParaRPr lang="en-US" sz="44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33400" y="5029200"/>
            <a:ext cx="8585205" cy="1323439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err="1" smtClean="0"/>
              <a:t>የመሰረታዊ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የጤና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ክብካቤን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ተግባራዊ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በማድረግ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ሁለንተናዊ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የጤና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ሽፋን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ለሁሉም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እናዳርስ</a:t>
            </a:r>
            <a:endParaRPr lang="en-US" sz="4000" dirty="0"/>
          </a:p>
        </p:txBody>
      </p:sp>
      <p:sp>
        <p:nvSpPr>
          <p:cNvPr id="15" name="Rectangle 14"/>
          <p:cNvSpPr/>
          <p:nvPr/>
        </p:nvSpPr>
        <p:spPr>
          <a:xfrm>
            <a:off x="3733800" y="2667000"/>
            <a:ext cx="1354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3" action="ppaction://hlinkfile"/>
              </a:rPr>
              <a:t>IEC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410200" y="3048000"/>
            <a:ext cx="12298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HEH</a:t>
            </a:r>
            <a:endParaRPr lang="en-US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09800" y="3124200"/>
            <a:ext cx="13756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UHEP</a:t>
            </a:r>
            <a:endParaRPr lang="en-US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14400" y="2667000"/>
            <a:ext cx="1143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FH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934200" y="2667000"/>
            <a:ext cx="1175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CDC</a:t>
            </a:r>
            <a:endParaRPr lang="en-US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Temesgen Kassie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1481138"/>
            <a:ext cx="7620000" cy="452596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/>
          </a:p>
          <a:p>
            <a:pPr algn="ctr">
              <a:buNone/>
            </a:pPr>
            <a:r>
              <a:rPr lang="en-US" sz="6600" dirty="0" err="1" smtClean="0"/>
              <a:t>አመሰግናለሁ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የጤናው</a:t>
            </a:r>
            <a:r>
              <a:rPr lang="en-US" dirty="0" smtClean="0"/>
              <a:t> </a:t>
            </a:r>
            <a:r>
              <a:rPr lang="en-US" dirty="0" err="1" smtClean="0"/>
              <a:t>ሴክተር</a:t>
            </a:r>
            <a:r>
              <a:rPr lang="en-US" dirty="0" smtClean="0"/>
              <a:t> </a:t>
            </a:r>
            <a:r>
              <a:rPr lang="en-US" dirty="0" err="1" smtClean="0"/>
              <a:t>የትራንስፎርሜሽን</a:t>
            </a:r>
            <a:r>
              <a:rPr lang="en-US" dirty="0" smtClean="0"/>
              <a:t> </a:t>
            </a:r>
            <a:r>
              <a:rPr lang="en-US" dirty="0" err="1" smtClean="0"/>
              <a:t>እቅድ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304800"/>
          <a:ext cx="8382000" cy="5409193"/>
        </p:xfrm>
        <a:graphic>
          <a:graphicData uri="http://schemas.openxmlformats.org/drawingml/2006/table">
            <a:tbl>
              <a:tblPr/>
              <a:tblGrid>
                <a:gridCol w="911509"/>
                <a:gridCol w="5199827"/>
                <a:gridCol w="1135332"/>
                <a:gridCol w="1135332"/>
              </a:tblGrid>
              <a:tr h="706466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ተ</a:t>
                      </a:r>
                      <a:r>
                        <a:rPr lang="en-US" sz="3200" b="1" dirty="0" err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32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ቁ</a:t>
                      </a:r>
                      <a:endParaRPr lang="en-US" sz="24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የተከናወነ</a:t>
                      </a:r>
                      <a:r>
                        <a:rPr lang="en-US" sz="32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ተግባር</a:t>
                      </a:r>
                      <a:endParaRPr lang="en-US" sz="24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------</a:t>
                      </a:r>
                      <a:r>
                        <a:rPr lang="en-US" sz="32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Times New Roman"/>
                        </a:rPr>
                        <a:t>ጤ/ጣ</a:t>
                      </a:r>
                      <a:endParaRPr lang="en-US" sz="24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27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እቅድ</a:t>
                      </a:r>
                      <a:endParaRPr lang="en-US" sz="24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ክንውን</a:t>
                      </a:r>
                      <a:endParaRPr lang="en-US" sz="24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52442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24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የተከናወነ</a:t>
                      </a:r>
                      <a:r>
                        <a:rPr lang="en-US" sz="24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የጽዳት</a:t>
                      </a:r>
                      <a:r>
                        <a:rPr lang="en-US" sz="24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ዘመቻ</a:t>
                      </a:r>
                      <a:r>
                        <a:rPr lang="en-US" sz="24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4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1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24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በጽዳት</a:t>
                      </a:r>
                      <a:r>
                        <a:rPr lang="en-US" sz="24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ዘመቻ</a:t>
                      </a:r>
                      <a:r>
                        <a:rPr lang="en-US" sz="24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የተሳተፈ</a:t>
                      </a:r>
                      <a:r>
                        <a:rPr lang="en-US" sz="24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ሰው</a:t>
                      </a:r>
                      <a:r>
                        <a:rPr lang="en-US" sz="24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4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የጸዱ</a:t>
                      </a:r>
                      <a:r>
                        <a:rPr lang="en-US" sz="24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መንደሮች</a:t>
                      </a:r>
                      <a:r>
                        <a:rPr lang="en-US" sz="24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4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96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24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በአገልግሎት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ተደራሽ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የሆኑ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ት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ቤቶች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4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46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24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አገልግሎት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የተሰጣቸው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ተማሪዎች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4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786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US" sz="24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በአገልግሎት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ተደራሽ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የሆኑ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ወጣት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ማዕከላት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4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199" y="457201"/>
          <a:ext cx="8382001" cy="6191241"/>
        </p:xfrm>
        <a:graphic>
          <a:graphicData uri="http://schemas.openxmlformats.org/drawingml/2006/table">
            <a:tbl>
              <a:tblPr/>
              <a:tblGrid>
                <a:gridCol w="822297"/>
                <a:gridCol w="5424444"/>
                <a:gridCol w="950884"/>
                <a:gridCol w="1184376"/>
              </a:tblGrid>
              <a:tr h="72312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ተ</a:t>
                      </a:r>
                      <a:r>
                        <a:rPr lang="en-US" sz="3600" b="1" dirty="0" err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36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ቁ</a:t>
                      </a:r>
                      <a:endParaRPr lang="en-US" sz="28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የተከናወነ</a:t>
                      </a:r>
                      <a:r>
                        <a:rPr lang="en-US" sz="36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ተግባር</a:t>
                      </a:r>
                      <a:endParaRPr lang="en-US" sz="28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እቅድ</a:t>
                      </a:r>
                      <a:endParaRPr lang="en-US" sz="24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ክንውን</a:t>
                      </a:r>
                      <a:endParaRPr lang="en-US" sz="24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72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US" sz="28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አገልግሎት</a:t>
                      </a:r>
                      <a:r>
                        <a:rPr lang="en-US" sz="28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ያገኙ</a:t>
                      </a:r>
                      <a:r>
                        <a:rPr lang="en-US" sz="28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ወጣቶች</a:t>
                      </a:r>
                      <a:r>
                        <a:rPr lang="en-US" sz="28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8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72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28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ተደራሽ</a:t>
                      </a:r>
                      <a:r>
                        <a:rPr lang="en-US" sz="28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የሆኑ</a:t>
                      </a:r>
                      <a:r>
                        <a:rPr lang="en-US" sz="28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ጎዳና</a:t>
                      </a:r>
                      <a:r>
                        <a:rPr lang="en-US" sz="28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ተዳዳሪዎች</a:t>
                      </a:r>
                      <a:r>
                        <a:rPr lang="en-US" sz="28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8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72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28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ተደራሽ</a:t>
                      </a:r>
                      <a:r>
                        <a:rPr lang="en-US" sz="28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የሆኑ</a:t>
                      </a:r>
                      <a:r>
                        <a:rPr lang="en-US" sz="28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የስራ</a:t>
                      </a:r>
                      <a:r>
                        <a:rPr lang="en-US" sz="28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ቦታዎች</a:t>
                      </a:r>
                      <a:r>
                        <a:rPr lang="en-US" sz="28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8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72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28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በስራ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ቦታዎች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አገልግሎት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ያገኙ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ሰዎች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8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72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28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የአቅም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ማጎልበቻ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ድጋፍ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ያገኙ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ልማት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ቡድኖች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8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72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n-US" sz="28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ቤት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ለቤት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የህክምና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አገልግሎት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ያገኙ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ሰዎች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8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72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en-US" sz="28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ቤት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ለቤት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የጤና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ትምህርት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አገልግሎት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ያገኙ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ሰዎች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4F81BD"/>
                          </a:solidFill>
                          <a:latin typeface="Nyala"/>
                          <a:ea typeface="Times New Roman"/>
                          <a:cs typeface="Nyala"/>
                        </a:rPr>
                        <a:t>ብዛት</a:t>
                      </a:r>
                      <a:endParaRPr lang="en-US" sz="28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36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3249" t="32676" r="51941" b="3308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2190" y="-177423"/>
            <a:ext cx="9216190" cy="68580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20278" t="24121" r="20375" b="21320"/>
          <a:stretch/>
        </p:blipFill>
        <p:spPr>
          <a:xfrm>
            <a:off x="228600" y="22578"/>
            <a:ext cx="9143999" cy="683542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" y="6273225"/>
            <a:ext cx="8839200" cy="5847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2008</a:t>
            </a:r>
            <a:r>
              <a:rPr lang="am-ET" sz="3200" b="1" dirty="0" smtClean="0"/>
              <a:t> </a:t>
            </a:r>
            <a:r>
              <a:rPr lang="en-US" sz="3200" b="1" dirty="0" smtClean="0"/>
              <a:t> to  2012 </a:t>
            </a:r>
            <a:r>
              <a:rPr lang="en-US" sz="3200" b="1" dirty="0" err="1" smtClean="0"/>
              <a:t>ዓ.ም</a:t>
            </a:r>
            <a:endParaRPr lang="en-US" sz="3200" dirty="0"/>
          </a:p>
        </p:txBody>
      </p:sp>
      <p:sp>
        <p:nvSpPr>
          <p:cNvPr id="12" name="Isosceles Triangle 11"/>
          <p:cNvSpPr/>
          <p:nvPr/>
        </p:nvSpPr>
        <p:spPr>
          <a:xfrm>
            <a:off x="533400" y="2209800"/>
            <a:ext cx="8077200" cy="327660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n-US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sz="24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የመሰረታዊ</a:t>
            </a:r>
            <a:r>
              <a:rPr lang="en-US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ጤና </a:t>
            </a:r>
            <a:r>
              <a:rPr lang="en-US" sz="24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ክብካቤን</a:t>
            </a:r>
            <a:r>
              <a:rPr lang="en-US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በማጠናከር</a:t>
            </a:r>
            <a:r>
              <a:rPr lang="en-US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ኢትዮጵያ</a:t>
            </a:r>
            <a:r>
              <a:rPr lang="en-US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ያለመቸውን</a:t>
            </a:r>
            <a:r>
              <a:rPr lang="en-US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ሁሉን</a:t>
            </a:r>
            <a:r>
              <a:rPr lang="en-US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አቀፍ</a:t>
            </a:r>
            <a:r>
              <a:rPr lang="en-US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የጤና</a:t>
            </a:r>
            <a:r>
              <a:rPr lang="en-US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ሽፋን</a:t>
            </a:r>
            <a:r>
              <a:rPr lang="en-US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ማሳካት</a:t>
            </a:r>
            <a:endParaRPr lang="en-US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n-US" sz="24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n-US" sz="24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n-US" sz="2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1000" y="5715000"/>
            <a:ext cx="8534400" cy="533400"/>
          </a:xfrm>
          <a:prstGeom prst="rect">
            <a:avLst/>
          </a:prstGeom>
          <a:solidFill>
            <a:schemeClr val="bg1">
              <a:lumMod val="75000"/>
            </a:schemeClr>
          </a:solidFill>
          <a:ln w="101600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HSTP I 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 rot="19310509">
            <a:off x="220801" y="3347004"/>
            <a:ext cx="4877108" cy="60478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dirty="0" err="1" smtClean="0"/>
              <a:t>ሁሉን</a:t>
            </a:r>
            <a:r>
              <a:rPr lang="en-US" sz="3600" dirty="0" smtClean="0"/>
              <a:t> </a:t>
            </a:r>
            <a:r>
              <a:rPr lang="en-US" sz="3600" dirty="0" err="1" smtClean="0"/>
              <a:t>አቀፍ</a:t>
            </a:r>
            <a:r>
              <a:rPr lang="en-US" sz="3600" dirty="0" smtClean="0"/>
              <a:t> </a:t>
            </a:r>
            <a:r>
              <a:rPr lang="en-US" sz="3600" dirty="0" err="1" smtClean="0"/>
              <a:t>የ</a:t>
            </a:r>
            <a:r>
              <a:rPr lang="en-US" sz="3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ጤ</a:t>
            </a:r>
            <a:r>
              <a:rPr lang="en-US" sz="3600" dirty="0" err="1" smtClean="0"/>
              <a:t>ና</a:t>
            </a:r>
            <a:r>
              <a:rPr lang="en-US" sz="3600" dirty="0" smtClean="0"/>
              <a:t> </a:t>
            </a:r>
            <a:r>
              <a:rPr lang="en-US" sz="3600" dirty="0" err="1" smtClean="0"/>
              <a:t>ሽፋን</a:t>
            </a:r>
            <a:endParaRPr lang="en-US" sz="3600" dirty="0"/>
          </a:p>
        </p:txBody>
      </p:sp>
      <p:sp>
        <p:nvSpPr>
          <p:cNvPr id="16" name="Rectangle 15"/>
          <p:cNvSpPr/>
          <p:nvPr/>
        </p:nvSpPr>
        <p:spPr>
          <a:xfrm>
            <a:off x="685800" y="5029200"/>
            <a:ext cx="7924800" cy="71865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dirty="0" err="1" smtClean="0"/>
              <a:t>ትራንስፎርሜሽን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17" name="Rectangle 16"/>
          <p:cNvSpPr/>
          <p:nvPr/>
        </p:nvSpPr>
        <p:spPr>
          <a:xfrm rot="2320119">
            <a:off x="4154856" y="3348913"/>
            <a:ext cx="4834083" cy="60478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dirty="0" err="1" smtClean="0">
                <a:solidFill>
                  <a:srgbClr val="002060"/>
                </a:solidFill>
              </a:rPr>
              <a:t>ጥራትና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ተደራሽነት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62600" y="5715000"/>
            <a:ext cx="2133600" cy="533400"/>
          </a:xfrm>
          <a:prstGeom prst="rect">
            <a:avLst/>
          </a:prstGeom>
          <a:solidFill>
            <a:schemeClr val="bg1">
              <a:lumMod val="75000"/>
            </a:schemeClr>
          </a:solidFill>
          <a:ln w="101600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GTP II)   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124200" y="0"/>
            <a:ext cx="3276600" cy="45719"/>
          </a:xfrm>
          <a:prstGeom prst="rect">
            <a:avLst/>
          </a:prstGeom>
          <a:solidFill>
            <a:schemeClr val="accent1"/>
          </a:solidFill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የጤናው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ሴክተር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የትራንስፎርሜሽን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እቅድ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92889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2" grpId="0" build="allAtOnce" animBg="1"/>
      <p:bldP spid="13" grpId="0" build="allAtOnce" animBg="1"/>
      <p:bldP spid="15" grpId="0" build="allAtOnce" animBg="1"/>
      <p:bldP spid="16" grpId="0" build="allAtOnce" animBg="1"/>
      <p:bldP spid="17" grpId="0" build="allAtOnce" animBg="1"/>
      <p:bldP spid="19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edefined Process 3"/>
          <p:cNvSpPr/>
          <p:nvPr/>
        </p:nvSpPr>
        <p:spPr>
          <a:xfrm>
            <a:off x="1043354" y="2234419"/>
            <a:ext cx="914400" cy="4062046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err="1" smtClean="0">
                <a:solidFill>
                  <a:schemeClr val="tx1"/>
                </a:solidFill>
              </a:rPr>
              <a:t>የአገልግሎት</a:t>
            </a:r>
            <a:r>
              <a:rPr lang="en-US" sz="3200" dirty="0" smtClean="0">
                <a:solidFill>
                  <a:schemeClr val="tx1"/>
                </a:solidFill>
              </a:rPr>
              <a:t>  </a:t>
            </a:r>
            <a:r>
              <a:rPr lang="en-US" sz="3200" dirty="0" err="1" smtClean="0">
                <a:solidFill>
                  <a:schemeClr val="tx1"/>
                </a:solidFill>
              </a:rPr>
              <a:t>አቅርቦት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Flowchart: Predefined Process 4"/>
          <p:cNvSpPr/>
          <p:nvPr/>
        </p:nvSpPr>
        <p:spPr>
          <a:xfrm>
            <a:off x="3124200" y="2286000"/>
            <a:ext cx="914400" cy="4062046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err="1" smtClean="0">
                <a:solidFill>
                  <a:schemeClr val="tx1"/>
                </a:solidFill>
              </a:rPr>
              <a:t>ጥራትና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ተደራሽነት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Flowchart: Predefined Process 5"/>
          <p:cNvSpPr/>
          <p:nvPr/>
        </p:nvSpPr>
        <p:spPr>
          <a:xfrm>
            <a:off x="4893212" y="2286000"/>
            <a:ext cx="914400" cy="4062046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</a:rPr>
              <a:t>የጤና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አስተዳደርና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አመራር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Flowchart: Predefined Process 6"/>
          <p:cNvSpPr/>
          <p:nvPr/>
        </p:nvSpPr>
        <p:spPr>
          <a:xfrm>
            <a:off x="7162800" y="2286000"/>
            <a:ext cx="914400" cy="4062046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err="1" smtClean="0">
                <a:solidFill>
                  <a:schemeClr val="tx1"/>
                </a:solidFill>
              </a:rPr>
              <a:t>የጤና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አገልግሎት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ስርዓት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/>
        </p:nvSpPr>
        <p:spPr>
          <a:xfrm flipV="1">
            <a:off x="533400" y="3200400"/>
            <a:ext cx="7696200" cy="914400"/>
          </a:xfrm>
          <a:prstGeom prst="blockArc">
            <a:avLst>
              <a:gd name="adj1" fmla="val 10973919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Block Arc 13"/>
          <p:cNvSpPr/>
          <p:nvPr/>
        </p:nvSpPr>
        <p:spPr>
          <a:xfrm flipV="1">
            <a:off x="609601" y="4038600"/>
            <a:ext cx="7620000" cy="1066800"/>
          </a:xfrm>
          <a:prstGeom prst="blockArc">
            <a:avLst>
              <a:gd name="adj1" fmla="val 10973919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lock Arc 14"/>
          <p:cNvSpPr/>
          <p:nvPr/>
        </p:nvSpPr>
        <p:spPr>
          <a:xfrm flipV="1">
            <a:off x="762000" y="1981200"/>
            <a:ext cx="7467600" cy="1143000"/>
          </a:xfrm>
          <a:prstGeom prst="blockArc">
            <a:avLst>
              <a:gd name="adj1" fmla="val 10973919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Block Arc 15"/>
          <p:cNvSpPr/>
          <p:nvPr/>
        </p:nvSpPr>
        <p:spPr>
          <a:xfrm flipV="1">
            <a:off x="533400" y="5105400"/>
            <a:ext cx="7772400" cy="1066800"/>
          </a:xfrm>
          <a:prstGeom prst="blockArc">
            <a:avLst>
              <a:gd name="adj1" fmla="val 10973919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>
            <a:off x="990600" y="457200"/>
            <a:ext cx="7086600" cy="185576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514600" y="1447800"/>
            <a:ext cx="411202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err="1" smtClean="0"/>
              <a:t>ጤናማ</a:t>
            </a:r>
            <a:r>
              <a:rPr lang="en-US" sz="2400" b="1" dirty="0" smtClean="0"/>
              <a:t>፤  </a:t>
            </a:r>
            <a:r>
              <a:rPr lang="en-US" sz="2400" b="1" dirty="0" err="1" smtClean="0"/>
              <a:t>አምራችና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የበለጸገ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ህዝብ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ያላት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ኢትየፐጵያ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ተፈጥራ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ማየት</a:t>
            </a:r>
            <a:r>
              <a:rPr lang="en-US" sz="2400" b="1" dirty="0" smtClean="0"/>
              <a:t> </a:t>
            </a:r>
            <a:endParaRPr lang="en-US" sz="2400" dirty="0"/>
          </a:p>
        </p:txBody>
      </p:sp>
      <p:sp>
        <p:nvSpPr>
          <p:cNvPr id="19" name="Rectangle 18"/>
          <p:cNvSpPr/>
          <p:nvPr/>
        </p:nvSpPr>
        <p:spPr>
          <a:xfrm>
            <a:off x="3124200" y="2819401"/>
            <a:ext cx="1905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err="1" smtClean="0"/>
              <a:t>ህዝብ</a:t>
            </a:r>
            <a:endParaRPr lang="en-US" sz="2800" dirty="0" smtClean="0"/>
          </a:p>
          <a:p>
            <a:pPr algn="ctr"/>
            <a:endParaRPr lang="en-US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733800" y="3733800"/>
            <a:ext cx="10198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err="1" smtClean="0"/>
              <a:t>ፋይናንስ</a:t>
            </a:r>
            <a:endParaRPr lang="en-US" sz="2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581400" y="4800600"/>
            <a:ext cx="214290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b="1" dirty="0" err="1" smtClean="0"/>
              <a:t>የውስጥ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አሰራር</a:t>
            </a:r>
            <a:r>
              <a:rPr lang="en-US" sz="2000" b="1" dirty="0" smtClean="0"/>
              <a:t> </a:t>
            </a:r>
            <a:endParaRPr lang="en-US" sz="2000" dirty="0"/>
          </a:p>
        </p:txBody>
      </p:sp>
      <p:sp>
        <p:nvSpPr>
          <p:cNvPr id="23" name="Rectangle 22"/>
          <p:cNvSpPr/>
          <p:nvPr/>
        </p:nvSpPr>
        <p:spPr>
          <a:xfrm>
            <a:off x="3581400" y="5867400"/>
            <a:ext cx="16353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err="1" smtClean="0"/>
              <a:t>አቅም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ግንባታ</a:t>
            </a:r>
            <a:r>
              <a:rPr lang="en-US" sz="2400" b="1" dirty="0" smtClean="0"/>
              <a:t> </a:t>
            </a:r>
            <a:endParaRPr lang="en-US" sz="2400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24" name="Title 2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6397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የጤናው</a:t>
            </a:r>
            <a:r>
              <a:rPr lang="en-US" dirty="0" smtClean="0"/>
              <a:t> </a:t>
            </a:r>
            <a:r>
              <a:rPr lang="en-US" dirty="0" err="1" smtClean="0"/>
              <a:t>የትራንስፎርሜን</a:t>
            </a:r>
            <a:r>
              <a:rPr lang="en-US" dirty="0" smtClean="0"/>
              <a:t> </a:t>
            </a:r>
            <a:r>
              <a:rPr lang="en-US" dirty="0" err="1" smtClean="0"/>
              <a:t>እቅድ</a:t>
            </a:r>
            <a:r>
              <a:rPr lang="en-US" dirty="0" smtClean="0"/>
              <a:t> </a:t>
            </a:r>
            <a:r>
              <a:rPr lang="en-US" dirty="0" err="1" smtClean="0"/>
              <a:t>የልህቀት</a:t>
            </a:r>
            <a:r>
              <a:rPr lang="en-US" dirty="0" smtClean="0"/>
              <a:t> </a:t>
            </a:r>
            <a:r>
              <a:rPr lang="en-US" dirty="0" err="1" smtClean="0"/>
              <a:t>ማእከል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  <p:bldP spid="6" grpId="0" build="allAtOnce" animBg="1"/>
      <p:bldP spid="7" grpId="0" build="allAtOnce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build="allAtOnce"/>
      <p:bldP spid="19" grpId="0" build="allAtOnce"/>
      <p:bldP spid="21" grpId="0" build="allAtOnce"/>
      <p:bldP spid="22" grpId="0" build="allAtOnce"/>
      <p:bldP spid="2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350681" cy="365125"/>
          </a:xfrm>
        </p:spPr>
        <p:txBody>
          <a:bodyPr/>
          <a:lstStyle/>
          <a:p>
            <a:r>
              <a:rPr lang="en-US" dirty="0" err="1" smtClean="0"/>
              <a:t>Temesgen</a:t>
            </a:r>
            <a:r>
              <a:rPr lang="en-US" dirty="0" smtClean="0"/>
              <a:t> </a:t>
            </a:r>
            <a:r>
              <a:rPr lang="en-US" dirty="0" err="1" smtClean="0"/>
              <a:t>Kassie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19800" y="2590800"/>
            <a:ext cx="3124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err="1" smtClean="0"/>
              <a:t>ጥራትና</a:t>
            </a:r>
            <a:r>
              <a:rPr lang="en-US" sz="5400" dirty="0" smtClean="0"/>
              <a:t> </a:t>
            </a:r>
            <a:r>
              <a:rPr lang="en-US" sz="5400" dirty="0" err="1" smtClean="0"/>
              <a:t>ተደራሽነት</a:t>
            </a:r>
            <a:r>
              <a:rPr lang="en-US" sz="5400" dirty="0" smtClean="0"/>
              <a:t> </a:t>
            </a:r>
            <a:endParaRPr lang="en-US" sz="5400" dirty="0"/>
          </a:p>
        </p:txBody>
      </p:sp>
      <p:sp>
        <p:nvSpPr>
          <p:cNvPr id="10" name="Rectangle 9"/>
          <p:cNvSpPr/>
          <p:nvPr/>
        </p:nvSpPr>
        <p:spPr>
          <a:xfrm>
            <a:off x="2286000" y="5029200"/>
            <a:ext cx="31242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err="1" smtClean="0">
                <a:solidFill>
                  <a:srgbClr val="7030A0"/>
                </a:solidFill>
              </a:rPr>
              <a:t>ወረዳ</a:t>
            </a:r>
            <a:r>
              <a:rPr lang="en-US" sz="4000" b="1" dirty="0" smtClean="0">
                <a:solidFill>
                  <a:srgbClr val="7030A0"/>
                </a:solidFill>
              </a:rPr>
              <a:t> </a:t>
            </a:r>
            <a:r>
              <a:rPr lang="en-US" sz="4000" b="1" dirty="0" err="1" smtClean="0">
                <a:solidFill>
                  <a:srgbClr val="7030A0"/>
                </a:solidFill>
              </a:rPr>
              <a:t>ትራንስፎርሜሽን</a:t>
            </a:r>
            <a:r>
              <a:rPr lang="en-US" sz="4000" b="1" dirty="0" smtClean="0">
                <a:solidFill>
                  <a:srgbClr val="7030A0"/>
                </a:solidFill>
              </a:rPr>
              <a:t> </a:t>
            </a:r>
            <a:endParaRPr lang="en-US" sz="4000" b="1" dirty="0">
              <a:solidFill>
                <a:srgbClr val="7030A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304800" y="2362200"/>
            <a:ext cx="2971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err="1" smtClean="0"/>
              <a:t>መረጃ</a:t>
            </a:r>
            <a:r>
              <a:rPr lang="en-US" sz="5400" dirty="0" smtClean="0"/>
              <a:t> </a:t>
            </a:r>
            <a:r>
              <a:rPr lang="en-US" sz="5400" dirty="0" err="1" smtClean="0"/>
              <a:t>ለእርምጃ</a:t>
            </a:r>
            <a:r>
              <a:rPr lang="en-US" sz="5400" dirty="0" smtClean="0"/>
              <a:t> </a:t>
            </a:r>
            <a:endParaRPr lang="en-US" sz="5400" dirty="0"/>
          </a:p>
        </p:txBody>
      </p:sp>
      <p:sp>
        <p:nvSpPr>
          <p:cNvPr id="12" name="Rectangle 11"/>
          <p:cNvSpPr/>
          <p:nvPr/>
        </p:nvSpPr>
        <p:spPr>
          <a:xfrm>
            <a:off x="2362200" y="0"/>
            <a:ext cx="3124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dirty="0" err="1" smtClean="0"/>
              <a:t>የባለሙያ</a:t>
            </a:r>
            <a:r>
              <a:rPr lang="en-US" sz="5400" dirty="0" smtClean="0"/>
              <a:t> </a:t>
            </a:r>
            <a:r>
              <a:rPr lang="en-US" sz="5400" dirty="0" err="1" smtClean="0"/>
              <a:t>ስነምግባር</a:t>
            </a:r>
            <a:r>
              <a:rPr lang="en-US" sz="5400" dirty="0" smtClean="0"/>
              <a:t> </a:t>
            </a:r>
            <a:endParaRPr lang="en-US" sz="5400" dirty="0"/>
          </a:p>
        </p:txBody>
      </p:sp>
      <p:sp>
        <p:nvSpPr>
          <p:cNvPr id="14" name="Rectangle 13"/>
          <p:cNvSpPr/>
          <p:nvPr/>
        </p:nvSpPr>
        <p:spPr>
          <a:xfrm>
            <a:off x="3276600" y="1600201"/>
            <a:ext cx="1447800" cy="62170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9900" b="1" dirty="0" smtClean="0"/>
              <a:t>4 </a:t>
            </a:r>
            <a:endParaRPr lang="en-US" sz="19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0" grpId="0" build="allAtOnce"/>
      <p:bldP spid="11" grpId="0" build="allAtOnce"/>
      <p:bldP spid="1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4000" b="1" dirty="0" err="1" smtClean="0"/>
              <a:t>ግብ</a:t>
            </a:r>
            <a:r>
              <a:rPr lang="en-US" sz="4000" b="1" dirty="0" smtClean="0"/>
              <a:t> -</a:t>
            </a:r>
            <a:r>
              <a:rPr lang="en-US" sz="3200" dirty="0" smtClean="0"/>
              <a:t>  </a:t>
            </a:r>
            <a:r>
              <a:rPr lang="en-US" sz="4000" i="1" dirty="0" err="1" smtClean="0"/>
              <a:t>የጤና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አገልግሎት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ጥራትና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ፍህታዊነትን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በላቀ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ሁኔታ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ያረጋገጠ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ወረዳ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በመፍጠር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ሁለንተናዊ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የጤና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ሽፋን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በሁሉም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የሀገራችን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አካባቢዎች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ለማረጋገጥ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ነው</a:t>
            </a:r>
            <a:r>
              <a:rPr lang="en-US" sz="4000" i="1" dirty="0" smtClean="0"/>
              <a:t>፡፡ </a:t>
            </a:r>
            <a:endParaRPr lang="en-US" sz="40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Temesgen Kassie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ወረዳ</a:t>
            </a:r>
            <a:r>
              <a:rPr lang="en-US" dirty="0" smtClean="0"/>
              <a:t> </a:t>
            </a:r>
            <a:r>
              <a:rPr lang="en-US" dirty="0" err="1" smtClean="0"/>
              <a:t>ትራንስፎርሜሽን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/>
            <a:r>
              <a:rPr lang="en-US" i="1" dirty="0" err="1" smtClean="0"/>
              <a:t>ግልፀኝነትና</a:t>
            </a:r>
            <a:r>
              <a:rPr lang="en-US" i="1" dirty="0" smtClean="0"/>
              <a:t> </a:t>
            </a:r>
            <a:r>
              <a:rPr lang="en-US" i="1" dirty="0" err="1" smtClean="0"/>
              <a:t>ተጠያቂነት</a:t>
            </a:r>
            <a:r>
              <a:rPr lang="en-US" i="1" dirty="0" smtClean="0"/>
              <a:t> </a:t>
            </a:r>
            <a:r>
              <a:rPr lang="en-US" i="1" dirty="0" err="1" smtClean="0"/>
              <a:t>የሰፈነበትና</a:t>
            </a:r>
            <a:r>
              <a:rPr lang="en-US" i="1" dirty="0" smtClean="0"/>
              <a:t> </a:t>
            </a:r>
            <a:r>
              <a:rPr lang="en-US" i="1" dirty="0" err="1" smtClean="0"/>
              <a:t>በአፈፃፀም</a:t>
            </a:r>
            <a:r>
              <a:rPr lang="en-US" i="1" dirty="0" smtClean="0"/>
              <a:t> </a:t>
            </a:r>
            <a:r>
              <a:rPr lang="en-US" i="1" dirty="0" err="1" smtClean="0"/>
              <a:t>ደረጃቸው</a:t>
            </a:r>
            <a:r>
              <a:rPr lang="en-US" i="1" dirty="0" smtClean="0"/>
              <a:t> </a:t>
            </a:r>
            <a:r>
              <a:rPr lang="en-US" i="1" dirty="0" err="1" smtClean="0"/>
              <a:t>የላቁ</a:t>
            </a:r>
            <a:r>
              <a:rPr lang="en-US" i="1" dirty="0" smtClean="0"/>
              <a:t> </a:t>
            </a:r>
            <a:r>
              <a:rPr lang="en-US" i="1" dirty="0" err="1" smtClean="0"/>
              <a:t>ወረዳዎች</a:t>
            </a:r>
            <a:r>
              <a:rPr lang="en-US" i="1" dirty="0" smtClean="0"/>
              <a:t>፣ </a:t>
            </a:r>
            <a:r>
              <a:rPr lang="en-US" i="1" dirty="0" err="1" smtClean="0"/>
              <a:t>የመጀመሪያ</a:t>
            </a:r>
            <a:r>
              <a:rPr lang="en-US" i="1" dirty="0" smtClean="0"/>
              <a:t> </a:t>
            </a:r>
            <a:r>
              <a:rPr lang="en-US" i="1" dirty="0" err="1" smtClean="0"/>
              <a:t>ደረጃ</a:t>
            </a:r>
            <a:r>
              <a:rPr lang="en-US" i="1" dirty="0" smtClean="0"/>
              <a:t> ጤና </a:t>
            </a:r>
            <a:r>
              <a:rPr lang="en-US" i="1" dirty="0" err="1" smtClean="0"/>
              <a:t>ክብካቤ</a:t>
            </a:r>
            <a:r>
              <a:rPr lang="en-US" i="1" dirty="0" smtClean="0"/>
              <a:t> </a:t>
            </a:r>
            <a:r>
              <a:rPr lang="en-US" i="1" dirty="0" err="1" smtClean="0"/>
              <a:t>አሃድና</a:t>
            </a:r>
            <a:r>
              <a:rPr lang="en-US" i="1" dirty="0" smtClean="0"/>
              <a:t> </a:t>
            </a:r>
            <a:r>
              <a:rPr lang="en-US" i="1" dirty="0" err="1" smtClean="0"/>
              <a:t>ቀጠናዎችን</a:t>
            </a:r>
            <a:r>
              <a:rPr lang="en-US" i="1" dirty="0" smtClean="0"/>
              <a:t> </a:t>
            </a:r>
            <a:r>
              <a:rPr lang="en-US" i="1" dirty="0" err="1" smtClean="0"/>
              <a:t>ማፍራት</a:t>
            </a:r>
            <a:r>
              <a:rPr lang="en-US" i="1" dirty="0" smtClean="0"/>
              <a:t> </a:t>
            </a:r>
            <a:endParaRPr lang="en-US" dirty="0" smtClean="0"/>
          </a:p>
          <a:p>
            <a:pPr lvl="0" algn="just"/>
            <a:r>
              <a:rPr lang="en-US" i="1" dirty="0" err="1" smtClean="0"/>
              <a:t>የህብረተሰብ</a:t>
            </a:r>
            <a:r>
              <a:rPr lang="en-US" i="1" dirty="0" smtClean="0"/>
              <a:t> </a:t>
            </a:r>
            <a:r>
              <a:rPr lang="en-US" i="1" dirty="0" err="1" smtClean="0"/>
              <a:t>ተሳትፎና</a:t>
            </a:r>
            <a:r>
              <a:rPr lang="en-US" i="1" dirty="0" smtClean="0"/>
              <a:t> </a:t>
            </a:r>
            <a:r>
              <a:rPr lang="en-US" i="1" dirty="0" err="1" smtClean="0"/>
              <a:t>ባለቤትነትን</a:t>
            </a:r>
            <a:r>
              <a:rPr lang="en-US" i="1" dirty="0" smtClean="0"/>
              <a:t> </a:t>
            </a:r>
            <a:r>
              <a:rPr lang="en-US" i="1" dirty="0" err="1" smtClean="0"/>
              <a:t>ማረጋገጥ</a:t>
            </a:r>
            <a:r>
              <a:rPr lang="en-US" i="1" dirty="0" smtClean="0"/>
              <a:t> </a:t>
            </a:r>
            <a:endParaRPr lang="en-US" dirty="0" smtClean="0"/>
          </a:p>
          <a:p>
            <a:pPr lvl="0" algn="just"/>
            <a:r>
              <a:rPr lang="en-US" i="1" dirty="0" err="1" smtClean="0"/>
              <a:t>ለተለያዩ</a:t>
            </a:r>
            <a:r>
              <a:rPr lang="en-US" i="1" dirty="0" smtClean="0"/>
              <a:t> </a:t>
            </a:r>
            <a:r>
              <a:rPr lang="en-US" i="1" dirty="0" err="1" smtClean="0"/>
              <a:t>የተፈጥሮና</a:t>
            </a:r>
            <a:r>
              <a:rPr lang="en-US" i="1" dirty="0" smtClean="0"/>
              <a:t> </a:t>
            </a:r>
            <a:r>
              <a:rPr lang="en-US" i="1" dirty="0" err="1" smtClean="0"/>
              <a:t>ሰው</a:t>
            </a:r>
            <a:r>
              <a:rPr lang="en-US" i="1" dirty="0" smtClean="0"/>
              <a:t> </a:t>
            </a:r>
            <a:r>
              <a:rPr lang="en-US" i="1" dirty="0" err="1" smtClean="0"/>
              <a:t>ሰራሽ</a:t>
            </a:r>
            <a:r>
              <a:rPr lang="en-US" i="1" dirty="0" smtClean="0"/>
              <a:t> </a:t>
            </a:r>
            <a:r>
              <a:rPr lang="en-US" i="1" dirty="0" err="1" smtClean="0"/>
              <a:t>አደጋዎች</a:t>
            </a:r>
            <a:r>
              <a:rPr lang="en-US" i="1" dirty="0" smtClean="0"/>
              <a:t> </a:t>
            </a:r>
            <a:r>
              <a:rPr lang="en-US" i="1" dirty="0" err="1" smtClean="0"/>
              <a:t>በፍጥነት</a:t>
            </a:r>
            <a:r>
              <a:rPr lang="en-US" i="1" dirty="0" smtClean="0"/>
              <a:t>፣ </a:t>
            </a:r>
            <a:r>
              <a:rPr lang="en-US" i="1" dirty="0" err="1" smtClean="0"/>
              <a:t>በጥራትና</a:t>
            </a:r>
            <a:r>
              <a:rPr lang="en-US" i="1" dirty="0" smtClean="0"/>
              <a:t> </a:t>
            </a:r>
            <a:r>
              <a:rPr lang="en-US" i="1" dirty="0" err="1" smtClean="0"/>
              <a:t>በበቂ</a:t>
            </a:r>
            <a:r>
              <a:rPr lang="en-US" i="1" dirty="0" smtClean="0"/>
              <a:t> </a:t>
            </a:r>
            <a:r>
              <a:rPr lang="en-US" i="1" dirty="0" err="1" smtClean="0"/>
              <a:t>ሁኔታ</a:t>
            </a:r>
            <a:r>
              <a:rPr lang="en-US" i="1" dirty="0" smtClean="0"/>
              <a:t> </a:t>
            </a:r>
            <a:r>
              <a:rPr lang="en-US" i="1" dirty="0" err="1" smtClean="0"/>
              <a:t>ምላሽ</a:t>
            </a:r>
            <a:r>
              <a:rPr lang="en-US" i="1" dirty="0" smtClean="0"/>
              <a:t> </a:t>
            </a:r>
            <a:r>
              <a:rPr lang="en-US" i="1" dirty="0" err="1" smtClean="0"/>
              <a:t>ለመስጠት</a:t>
            </a:r>
            <a:r>
              <a:rPr lang="en-US" i="1" dirty="0" smtClean="0"/>
              <a:t> </a:t>
            </a:r>
            <a:r>
              <a:rPr lang="en-US" i="1" dirty="0" err="1" smtClean="0"/>
              <a:t>የሚያስችልና</a:t>
            </a:r>
            <a:r>
              <a:rPr lang="en-US" i="1" dirty="0" smtClean="0"/>
              <a:t> </a:t>
            </a:r>
            <a:r>
              <a:rPr lang="en-US" i="1" dirty="0" err="1" smtClean="0"/>
              <a:t>የማይበገር</a:t>
            </a:r>
            <a:r>
              <a:rPr lang="en-US" i="1" dirty="0" smtClean="0"/>
              <a:t> </a:t>
            </a:r>
            <a:r>
              <a:rPr lang="en-US" i="1" dirty="0" err="1" smtClean="0"/>
              <a:t>የወረዳ</a:t>
            </a:r>
            <a:r>
              <a:rPr lang="en-US" i="1" dirty="0" smtClean="0"/>
              <a:t> ጤና </a:t>
            </a:r>
            <a:r>
              <a:rPr lang="en-US" i="1" dirty="0" err="1" smtClean="0"/>
              <a:t>ስርዓት</a:t>
            </a:r>
            <a:r>
              <a:rPr lang="en-US" i="1" dirty="0" smtClean="0"/>
              <a:t> </a:t>
            </a:r>
            <a:r>
              <a:rPr lang="en-US" i="1" dirty="0" err="1" smtClean="0"/>
              <a:t>መገንባት</a:t>
            </a:r>
            <a:endParaRPr lang="en-US" dirty="0" smtClean="0"/>
          </a:p>
          <a:p>
            <a:pPr lvl="0" algn="just"/>
            <a:r>
              <a:rPr lang="en-US" i="1" dirty="0" err="1" smtClean="0"/>
              <a:t>ህብረተሰቡ</a:t>
            </a:r>
            <a:r>
              <a:rPr lang="en-US" i="1" dirty="0" smtClean="0"/>
              <a:t> </a:t>
            </a:r>
            <a:r>
              <a:rPr lang="en-US" i="1" dirty="0" err="1" smtClean="0"/>
              <a:t>በጤና</a:t>
            </a:r>
            <a:r>
              <a:rPr lang="en-US" i="1" dirty="0" smtClean="0"/>
              <a:t> </a:t>
            </a:r>
            <a:r>
              <a:rPr lang="en-US" i="1" dirty="0" err="1" smtClean="0"/>
              <a:t>ችግር</a:t>
            </a:r>
            <a:r>
              <a:rPr lang="en-US" i="1" dirty="0" smtClean="0"/>
              <a:t> </a:t>
            </a:r>
            <a:r>
              <a:rPr lang="en-US" i="1" dirty="0" err="1" smtClean="0"/>
              <a:t>ምክንያት</a:t>
            </a:r>
            <a:r>
              <a:rPr lang="en-US" i="1" dirty="0" smtClean="0"/>
              <a:t> </a:t>
            </a:r>
            <a:r>
              <a:rPr lang="en-US" i="1" dirty="0" err="1" smtClean="0"/>
              <a:t>ለኢኮኖሚ</a:t>
            </a:r>
            <a:r>
              <a:rPr lang="en-US" i="1" dirty="0" smtClean="0"/>
              <a:t> </a:t>
            </a:r>
            <a:r>
              <a:rPr lang="en-US" i="1" dirty="0" err="1" smtClean="0"/>
              <a:t>ቀውስ</a:t>
            </a:r>
            <a:r>
              <a:rPr lang="en-US" i="1" dirty="0" smtClean="0"/>
              <a:t> </a:t>
            </a:r>
            <a:r>
              <a:rPr lang="en-US" i="1" dirty="0" err="1" smtClean="0"/>
              <a:t>በማይዳርግ</a:t>
            </a:r>
            <a:r>
              <a:rPr lang="en-US" i="1" dirty="0" smtClean="0"/>
              <a:t> </a:t>
            </a:r>
            <a:r>
              <a:rPr lang="en-US" i="1" dirty="0" err="1" smtClean="0"/>
              <a:t>መልኩ</a:t>
            </a:r>
            <a:r>
              <a:rPr lang="en-US" i="1" dirty="0" smtClean="0"/>
              <a:t> </a:t>
            </a:r>
            <a:r>
              <a:rPr lang="en-US" i="1" dirty="0" err="1" smtClean="0"/>
              <a:t>አገልግሎት</a:t>
            </a:r>
            <a:r>
              <a:rPr lang="en-US" i="1" dirty="0" smtClean="0"/>
              <a:t> </a:t>
            </a:r>
            <a:r>
              <a:rPr lang="en-US" i="1" dirty="0" err="1" smtClean="0"/>
              <a:t>እንዲያገኝ</a:t>
            </a:r>
            <a:r>
              <a:rPr lang="en-US" i="1" dirty="0" smtClean="0"/>
              <a:t> </a:t>
            </a:r>
            <a:r>
              <a:rPr lang="en-US" i="1" dirty="0" err="1" smtClean="0"/>
              <a:t>ማድረግ</a:t>
            </a:r>
            <a:endParaRPr lang="en-US" dirty="0" smtClean="0"/>
          </a:p>
          <a:p>
            <a:pPr lvl="0" algn="just"/>
            <a:r>
              <a:rPr lang="en-US" i="1" dirty="0" err="1" smtClean="0"/>
              <a:t>የጤና</a:t>
            </a:r>
            <a:r>
              <a:rPr lang="en-US" i="1" dirty="0" smtClean="0"/>
              <a:t> </a:t>
            </a:r>
            <a:r>
              <a:rPr lang="en-US" i="1" dirty="0" err="1" smtClean="0"/>
              <a:t>አገልግሎት</a:t>
            </a:r>
            <a:r>
              <a:rPr lang="en-US" i="1" dirty="0" smtClean="0"/>
              <a:t> </a:t>
            </a:r>
            <a:r>
              <a:rPr lang="en-US" i="1" dirty="0" err="1" smtClean="0"/>
              <a:t>ተደራሽነት</a:t>
            </a:r>
            <a:r>
              <a:rPr lang="en-US" i="1" dirty="0" smtClean="0"/>
              <a:t>፣ </a:t>
            </a:r>
            <a:r>
              <a:rPr lang="en-US" i="1" dirty="0" err="1" smtClean="0"/>
              <a:t>ፍትሃዊነትና</a:t>
            </a:r>
            <a:r>
              <a:rPr lang="en-US" i="1" dirty="0" smtClean="0"/>
              <a:t> </a:t>
            </a:r>
            <a:r>
              <a:rPr lang="en-US" i="1" dirty="0" err="1" smtClean="0"/>
              <a:t>ጥራት</a:t>
            </a:r>
            <a:r>
              <a:rPr lang="en-US" i="1" dirty="0" smtClean="0"/>
              <a:t> </a:t>
            </a:r>
            <a:r>
              <a:rPr lang="en-US" i="1" dirty="0" err="1" smtClean="0"/>
              <a:t>ለማረጋገጥ</a:t>
            </a:r>
            <a:r>
              <a:rPr lang="en-US" i="1" dirty="0" smtClean="0"/>
              <a:t> </a:t>
            </a:r>
            <a:r>
              <a:rPr lang="en-US" i="1" dirty="0" err="1" smtClean="0"/>
              <a:t>መረጃን</a:t>
            </a:r>
            <a:r>
              <a:rPr lang="en-US" i="1" dirty="0" smtClean="0"/>
              <a:t> </a:t>
            </a:r>
            <a:r>
              <a:rPr lang="en-US" i="1" dirty="0" err="1" smtClean="0"/>
              <a:t>በአግባቡ</a:t>
            </a:r>
            <a:r>
              <a:rPr lang="en-US" i="1" dirty="0" smtClean="0"/>
              <a:t> </a:t>
            </a:r>
            <a:r>
              <a:rPr lang="en-US" i="1" dirty="0" err="1" smtClean="0"/>
              <a:t>መሰብሰብ</a:t>
            </a:r>
            <a:r>
              <a:rPr lang="en-US" i="1" dirty="0" smtClean="0"/>
              <a:t>፣ </a:t>
            </a:r>
            <a:r>
              <a:rPr lang="en-US" i="1" dirty="0" err="1" smtClean="0"/>
              <a:t>ማደራጀት</a:t>
            </a:r>
            <a:r>
              <a:rPr lang="en-US" i="1" dirty="0" smtClean="0"/>
              <a:t>፣ </a:t>
            </a:r>
            <a:r>
              <a:rPr lang="en-US" i="1" dirty="0" err="1" smtClean="0"/>
              <a:t>መተንተንና</a:t>
            </a:r>
            <a:r>
              <a:rPr lang="en-US" i="1" dirty="0" smtClean="0"/>
              <a:t> </a:t>
            </a:r>
            <a:r>
              <a:rPr lang="en-US" i="1" dirty="0" err="1" smtClean="0"/>
              <a:t>መጠቀም</a:t>
            </a:r>
            <a:r>
              <a:rPr lang="en-US" i="1" dirty="0" smtClean="0"/>
              <a:t> </a:t>
            </a:r>
            <a:r>
              <a:rPr lang="en-US" i="1" dirty="0" err="1" smtClean="0"/>
              <a:t>እንዲሁም</a:t>
            </a:r>
            <a:r>
              <a:rPr lang="en-US" i="1" dirty="0" smtClean="0"/>
              <a:t> </a:t>
            </a:r>
            <a:r>
              <a:rPr lang="en-US" i="1" dirty="0" err="1" smtClean="0"/>
              <a:t>የፕሮግራም</a:t>
            </a:r>
            <a:r>
              <a:rPr lang="en-US" i="1" dirty="0" smtClean="0"/>
              <a:t> </a:t>
            </a:r>
            <a:r>
              <a:rPr lang="en-US" i="1" dirty="0" err="1" smtClean="0"/>
              <a:t>ትግበራን</a:t>
            </a:r>
            <a:r>
              <a:rPr lang="en-US" i="1" dirty="0" smtClean="0"/>
              <a:t> </a:t>
            </a:r>
            <a:r>
              <a:rPr lang="en-US" i="1" dirty="0" err="1" smtClean="0"/>
              <a:t>የሚያሻሽሉ</a:t>
            </a:r>
            <a:r>
              <a:rPr lang="en-US" i="1" dirty="0" smtClean="0"/>
              <a:t> </a:t>
            </a:r>
            <a:r>
              <a:rPr lang="en-US" i="1" dirty="0" err="1" smtClean="0"/>
              <a:t>ጥናቶችን</a:t>
            </a:r>
            <a:r>
              <a:rPr lang="en-US" i="1" dirty="0" smtClean="0"/>
              <a:t> </a:t>
            </a:r>
            <a:r>
              <a:rPr lang="en-US" i="1" dirty="0" err="1" smtClean="0"/>
              <a:t>ለማካሄድ</a:t>
            </a:r>
            <a:r>
              <a:rPr lang="en-US" i="1" dirty="0" smtClean="0"/>
              <a:t> </a:t>
            </a:r>
            <a:r>
              <a:rPr lang="en-US" i="1" dirty="0" err="1" smtClean="0"/>
              <a:t>የሚያስችል</a:t>
            </a:r>
            <a:r>
              <a:rPr lang="en-US" i="1" dirty="0" smtClean="0"/>
              <a:t> </a:t>
            </a:r>
            <a:r>
              <a:rPr lang="en-US" i="1" dirty="0" err="1" smtClean="0"/>
              <a:t>አቅም</a:t>
            </a:r>
            <a:r>
              <a:rPr lang="en-US" i="1" dirty="0" smtClean="0"/>
              <a:t> </a:t>
            </a:r>
            <a:r>
              <a:rPr lang="en-US" i="1" dirty="0" err="1" smtClean="0"/>
              <a:t>በወረዳ</a:t>
            </a:r>
            <a:r>
              <a:rPr lang="en-US" i="1" dirty="0" smtClean="0"/>
              <a:t> </a:t>
            </a:r>
            <a:r>
              <a:rPr lang="en-US" i="1" dirty="0" err="1" smtClean="0"/>
              <a:t>ደረጃ</a:t>
            </a:r>
            <a:r>
              <a:rPr lang="en-US" i="1" dirty="0" smtClean="0"/>
              <a:t> </a:t>
            </a:r>
            <a:r>
              <a:rPr lang="en-US" i="1" dirty="0" err="1" smtClean="0"/>
              <a:t>መፍጠር</a:t>
            </a:r>
            <a:r>
              <a:rPr lang="en-US" i="1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Temesgen</a:t>
            </a:r>
            <a:r>
              <a:rPr lang="en-US" dirty="0" smtClean="0"/>
              <a:t> </a:t>
            </a:r>
            <a:r>
              <a:rPr lang="en-US" dirty="0" err="1" smtClean="0"/>
              <a:t>Kassie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 smtClean="0"/>
              <a:t>ዓላማዎች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2842</TotalTime>
  <Words>1471</Words>
  <Application>Microsoft Office PowerPoint</Application>
  <PresentationFormat>On-screen Show (4:3)</PresentationFormat>
  <Paragraphs>522</Paragraphs>
  <Slides>41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9" baseType="lpstr">
      <vt:lpstr>Arial</vt:lpstr>
      <vt:lpstr>Bell MT</vt:lpstr>
      <vt:lpstr>Calibri</vt:lpstr>
      <vt:lpstr>Calibri Light</vt:lpstr>
      <vt:lpstr>Cambria</vt:lpstr>
      <vt:lpstr>Courier New</vt:lpstr>
      <vt:lpstr>Lucida Sans Unicode</vt:lpstr>
      <vt:lpstr>Nyala</vt:lpstr>
      <vt:lpstr>Power Geez Unicode1</vt:lpstr>
      <vt:lpstr>Symbol</vt:lpstr>
      <vt:lpstr>Tahoma</vt:lpstr>
      <vt:lpstr>Times New Roman</vt:lpstr>
      <vt:lpstr>Verdana</vt:lpstr>
      <vt:lpstr>Visual Geez Unicode</vt:lpstr>
      <vt:lpstr>Wingdings</vt:lpstr>
      <vt:lpstr>Wingdings 2</vt:lpstr>
      <vt:lpstr>Wingdings 3</vt:lpstr>
      <vt:lpstr>Concourse</vt:lpstr>
      <vt:lpstr>  የወረዳ ትራንስፎርሜሽን አተገባበር እና የማስፈጸሚያ ስልቶች</vt:lpstr>
      <vt:lpstr>ይዘት</vt:lpstr>
      <vt:lpstr>መግቢያ</vt:lpstr>
      <vt:lpstr>የጤናው ሴክተር የትራንስፎርሜሽን እቅድ </vt:lpstr>
      <vt:lpstr>PowerPoint Presentation</vt:lpstr>
      <vt:lpstr>የጤናው የትራንስፎርሜን እቅድ የልህቀት ማእከል</vt:lpstr>
      <vt:lpstr>PowerPoint Presentation</vt:lpstr>
      <vt:lpstr>ወረዳ ትራንስፎርሜሽን</vt:lpstr>
      <vt:lpstr>ዓላማዎች</vt:lpstr>
      <vt:lpstr>የሚጠበቁ ውጤቶች</vt:lpstr>
      <vt:lpstr>የወረዳ ትራንስፎርሜሽን የሚለካባቸው መስፈርት </vt:lpstr>
      <vt:lpstr>የወረዳ ትራንስፎርሜሽን መስፈርቶች </vt:lpstr>
      <vt:lpstr>ከወረዳ ትራንስፎርሜሽን የሚጠበቅ ውጤት</vt:lpstr>
      <vt:lpstr>PowerPoint Presentation</vt:lpstr>
      <vt:lpstr>ለቀጠና መስፈርቶች የተሰጠ ክብደት</vt:lpstr>
      <vt:lpstr>አንድ ቀጠና ከተቀመጡት መስፈርቶች አንጻር ያለበትን ደረጃ ለማወቅ</vt:lpstr>
      <vt:lpstr>ሞዴል ት/ቤት የጤና መስፈርት </vt:lpstr>
      <vt:lpstr>PowerPoint Presentation</vt:lpstr>
      <vt:lpstr>ከፍተኛ አፈጻጸም ያላቸው ጤና ክብካቤ አሃድ መስፈርቶች</vt:lpstr>
      <vt:lpstr>PowerPoint Presentation</vt:lpstr>
      <vt:lpstr>የማሰፈጸሚያ ስልቶች</vt:lpstr>
      <vt:lpstr>ዋና ዋና  የማስፈጸሚያ ስልቶች</vt:lpstr>
      <vt:lpstr>አደረጃጀትና አሰራርን ማጠናከር</vt:lpstr>
      <vt:lpstr>በተደራጀ ስልት መስራት</vt:lpstr>
      <vt:lpstr> </vt:lpstr>
      <vt:lpstr>የህብረተሰብ ተሳትፎና ባለቤትነትን ማጎልበት</vt:lpstr>
      <vt:lpstr>PowerPoint Presentation</vt:lpstr>
      <vt:lpstr>የሰው ሀብት ልማትን ማጠናከር  </vt:lpstr>
      <vt:lpstr>የተጠናከረ ድጋፍና ክትትል ማድረግ</vt:lpstr>
      <vt:lpstr>የመረጃ አያያዝ አላላክና አጠቃቀምን ማሻሻል</vt:lpstr>
      <vt:lpstr>ቅንጅታዊ አሰራርን ማጠናከር</vt:lpstr>
      <vt:lpstr>የጤና አገልግሎት በጤና ባለሙያዎች ብቻ የሚተገበር አይደለም</vt:lpstr>
      <vt:lpstr>PowerPoint Presentation</vt:lpstr>
      <vt:lpstr>ውጤቶችን እየመዘኑና እውቅና እየሰጡ ማበረታታት</vt:lpstr>
      <vt:lpstr>ስለ ወረዳ ትራንስፎርሜሽን በየደረጃው ንቅናቄ በመፍጠር መተግበር</vt:lpstr>
      <vt:lpstr>የድርጊት መርኃ ግብር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Ways for ward</dc:title>
  <dc:creator>Dell</dc:creator>
  <cp:lastModifiedBy>user</cp:lastModifiedBy>
  <cp:revision>438</cp:revision>
  <dcterms:created xsi:type="dcterms:W3CDTF">2018-06-20T00:05:19Z</dcterms:created>
  <dcterms:modified xsi:type="dcterms:W3CDTF">2019-01-22T14:31:12Z</dcterms:modified>
</cp:coreProperties>
</file>